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278" r:id="rId5"/>
    <p:sldId id="279" r:id="rId6"/>
    <p:sldId id="281" r:id="rId7"/>
    <p:sldId id="280" r:id="rId8"/>
    <p:sldId id="282" r:id="rId9"/>
    <p:sldId id="283" r:id="rId10"/>
    <p:sldId id="284" r:id="rId11"/>
    <p:sldId id="285" r:id="rId12"/>
    <p:sldId id="28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88928" autoAdjust="0"/>
  </p:normalViewPr>
  <p:slideViewPr>
    <p:cSldViewPr snapToGrid="0">
      <p:cViewPr>
        <p:scale>
          <a:sx n="91" d="100"/>
          <a:sy n="91" d="100"/>
        </p:scale>
        <p:origin x="1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https://math.nist.gov/~JBernal/kujustf.pdf</a:t>
            </a:r>
          </a:p>
          <a:p>
            <a:pPr marL="228600" indent="-228600">
              <a:buAutoNum type="arabicPeriod"/>
            </a:pP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Umeyama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Shinji (1991). "Least-Squares Estimation of Transformation Parameters Between Two Point Patterns". IEEE Trans. Pattern Anal. Mach.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Intell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13 (4): 376–380. doi:10.1109/34.88573</a:t>
            </a:r>
          </a:p>
          <a:p>
            <a:pPr marL="228600" indent="-228600">
              <a:buAutoNum type="arabicPeriod"/>
            </a:pPr>
            <a:r>
              <a:rPr lang="en-US" dirty="0"/>
              <a:t>https://en.wikipedia.org/wiki/Kabsch_algorithm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504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Image modified from https://en.wikipedia.org/wiki/Singular_value_decomposition#/media/File:Singular-Value-Decomposition.svg.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425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7.png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2.m4a"/><Relationship Id="rId7" Type="http://schemas.openxmlformats.org/officeDocument/2006/relationships/image" Target="../media/image8.jpeg"/><Relationship Id="rId2" Type="http://schemas.microsoft.com/office/2007/relationships/media" Target="../media/media2.m4a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3.m4a"/><Relationship Id="rId7" Type="http://schemas.openxmlformats.org/officeDocument/2006/relationships/image" Target="../media/image8.jpeg"/><Relationship Id="rId2" Type="http://schemas.microsoft.com/office/2007/relationships/media" Target="../media/media3.m4a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3561" y="1578957"/>
            <a:ext cx="4100417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>
                <a:solidFill>
                  <a:schemeClr val="tx1"/>
                </a:solidFill>
                <a:effectLst/>
              </a:rPr>
              <a:t>Kabsch-Umeyama</a:t>
            </a:r>
            <a:r>
              <a:rPr lang="en-US" sz="4000" dirty="0">
                <a:solidFill>
                  <a:schemeClr val="tx1"/>
                </a:solidFill>
                <a:effectLst/>
              </a:rPr>
              <a:t> Algorithm for </a:t>
            </a:r>
            <a:br>
              <a:rPr lang="en-US" sz="4000" dirty="0">
                <a:solidFill>
                  <a:schemeClr val="tx1"/>
                </a:solidFill>
                <a:effectLst/>
              </a:rPr>
            </a:br>
            <a:r>
              <a:rPr lang="en-US" sz="4000" dirty="0">
                <a:solidFill>
                  <a:schemeClr val="tx1"/>
                </a:solidFill>
                <a:effectLst/>
              </a:rPr>
              <a:t>Page Alignment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Ean J Maloney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020941-CBFF-0A79-4DA8-8B0C8CD8B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19" y="826341"/>
            <a:ext cx="6324600" cy="5219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F490C51D-2367-9B77-D5D1-8E365F1393E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46"/>
    </mc:Choice>
    <mc:Fallback>
      <p:transition spd="slow" advTm="19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CB55783-5A68-5AFC-F20D-813A5D44319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414865" y="1714499"/>
            <a:ext cx="1209173" cy="1766921"/>
          </a:xfrm>
          <a:prstGeom prst="bentConnector2">
            <a:avLst/>
          </a:prstGeom>
          <a:ln w="1873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52362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</a:rPr>
              <a:t>Goal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624" y="1522812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Given a photograph of a document, transform the image to align the document at right angles with the image boundaries without scaling (stretching) the document.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FB6E3-AB1F-5CE0-4EB5-D6089E90CADE}"/>
              </a:ext>
            </a:extLst>
          </p:cNvPr>
          <p:cNvSpPr/>
          <p:nvPr/>
        </p:nvSpPr>
        <p:spPr>
          <a:xfrm>
            <a:off x="142145" y="52418"/>
            <a:ext cx="3272720" cy="3324161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0D4F08-5705-37A5-D345-F563D0A591AE}"/>
              </a:ext>
            </a:extLst>
          </p:cNvPr>
          <p:cNvSpPr/>
          <p:nvPr/>
        </p:nvSpPr>
        <p:spPr>
          <a:xfrm rot="19657360">
            <a:off x="810758" y="392703"/>
            <a:ext cx="2016383" cy="25677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CB8CA3-E3F9-FBFC-993A-898BD57BCFCD}"/>
              </a:ext>
            </a:extLst>
          </p:cNvPr>
          <p:cNvSpPr/>
          <p:nvPr/>
        </p:nvSpPr>
        <p:spPr>
          <a:xfrm>
            <a:off x="2849151" y="3481422"/>
            <a:ext cx="3272720" cy="3350368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56FC9F-C116-E362-789E-2DF2385CBB75}"/>
              </a:ext>
            </a:extLst>
          </p:cNvPr>
          <p:cNvSpPr/>
          <p:nvPr/>
        </p:nvSpPr>
        <p:spPr>
          <a:xfrm>
            <a:off x="3466903" y="3761824"/>
            <a:ext cx="2096429" cy="26688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EF754-575D-846E-4975-534F4696A072}"/>
              </a:ext>
            </a:extLst>
          </p:cNvPr>
          <p:cNvSpPr txBox="1"/>
          <p:nvPr/>
        </p:nvSpPr>
        <p:spPr>
          <a:xfrm rot="19714956">
            <a:off x="1043706" y="1261202"/>
            <a:ext cx="1550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ABC123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08724B-96C3-554B-3062-155EEC62294C}"/>
              </a:ext>
            </a:extLst>
          </p:cNvPr>
          <p:cNvSpPr txBox="1"/>
          <p:nvPr/>
        </p:nvSpPr>
        <p:spPr>
          <a:xfrm>
            <a:off x="3818627" y="4677192"/>
            <a:ext cx="1550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ABC123</a:t>
            </a:r>
          </a:p>
        </p:txBody>
      </p: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FF0FCA52-B76A-12E7-A323-3CC44A9A81F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94"/>
    </mc:Choice>
    <mc:Fallback>
      <p:transition spd="slow" advTm="39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563" x="2640013" y="5599113"/>
          <p14:tracePt t="8570" x="2308225" y="4784725"/>
          <p14:tracePt t="8577" x="2230438" y="4648200"/>
          <p14:tracePt t="8583" x="2071688" y="4181475"/>
          <p14:tracePt t="8594" x="2028825" y="4073525"/>
          <p14:tracePt t="8599" x="1985963" y="3906838"/>
          <p14:tracePt t="8606" x="1935163" y="3670300"/>
          <p14:tracePt t="8618" x="1912938" y="3576638"/>
          <p14:tracePt t="8625" x="1878013" y="3505200"/>
          <p14:tracePt t="8631" x="1847850" y="3446463"/>
          <p14:tracePt t="8639" x="1819275" y="3360738"/>
          <p14:tracePt t="8643" x="1798638" y="3289300"/>
          <p14:tracePt t="8656" x="1755775" y="3209925"/>
          <p14:tracePt t="8665" x="1739900" y="3181350"/>
          <p14:tracePt t="8671" x="1733550" y="3167063"/>
          <p14:tracePt t="8681" x="1733550" y="3159125"/>
          <p14:tracePt t="8686" x="1725613" y="3151188"/>
          <p14:tracePt t="8692" x="1719263" y="3144838"/>
          <p14:tracePt t="8709" x="1711325" y="3136900"/>
          <p14:tracePt t="8730" x="1704975" y="3136900"/>
          <p14:tracePt t="8735" x="1697038" y="3136900"/>
          <p14:tracePt t="8937" x="1597025" y="2994025"/>
          <p14:tracePt t="8948" x="1373188" y="2576513"/>
          <p14:tracePt t="8955" x="1281113" y="2397125"/>
          <p14:tracePt t="8958" x="1187450" y="2201863"/>
          <p14:tracePt t="8970" x="1114425" y="2043113"/>
          <p14:tracePt t="8976" x="1079500" y="1971675"/>
          <p14:tracePt t="8984" x="1042988" y="1920875"/>
          <p14:tracePt t="8988" x="1014413" y="1892300"/>
          <p14:tracePt t="9001" x="971550" y="1849438"/>
          <p14:tracePt t="9009" x="963613" y="1835150"/>
          <p14:tracePt t="9016" x="949325" y="1827213"/>
          <p14:tracePt t="9029" x="935038" y="1812925"/>
          <p14:tracePt t="9033" x="927100" y="1792288"/>
          <p14:tracePt t="9040" x="920750" y="1784350"/>
          <p14:tracePt t="9053" x="906463" y="1741488"/>
          <p14:tracePt t="9062" x="898525" y="1727200"/>
          <p14:tracePt t="9075" x="898525" y="1647825"/>
          <p14:tracePt t="9083" x="898525" y="1597025"/>
          <p14:tracePt t="9095" x="920750" y="1489075"/>
          <p14:tracePt t="9101" x="927100" y="1439863"/>
          <p14:tracePt t="9108" x="935038" y="1366838"/>
          <p14:tracePt t="9121" x="942975" y="1309688"/>
          <p14:tracePt t="9127" x="957263" y="1258888"/>
          <p14:tracePt t="9133" x="977900" y="1209675"/>
          <p14:tracePt t="9145" x="1028700" y="1108075"/>
          <p14:tracePt t="9152" x="1065213" y="1057275"/>
          <p14:tracePt t="9159" x="1108075" y="985838"/>
          <p14:tracePt t="9172" x="1143000" y="906463"/>
          <p14:tracePt t="9176" x="1179513" y="835025"/>
          <p14:tracePt t="9184" x="1208088" y="784225"/>
          <p14:tracePt t="9197" x="1258888" y="712788"/>
          <p14:tracePt t="9202" x="1295400" y="669925"/>
          <p14:tracePt t="9209" x="1316038" y="639763"/>
          <p14:tracePt t="9222" x="1338263" y="619125"/>
          <p14:tracePt t="9226" x="1358900" y="611188"/>
          <p14:tracePt t="9233" x="1373188" y="590550"/>
          <p14:tracePt t="9242" x="1395413" y="576263"/>
          <p14:tracePt t="9250" x="1423988" y="554038"/>
          <p14:tracePt t="9257" x="1452563" y="531813"/>
          <p14:tracePt t="9261" x="1489075" y="503238"/>
          <p14:tracePt t="9271" x="1503363" y="488950"/>
          <p14:tracePt t="9275" x="1525588" y="468313"/>
          <p14:tracePt t="9283" x="1546225" y="446088"/>
          <p14:tracePt t="9296" x="1568450" y="431800"/>
          <p14:tracePt t="9301" x="1582738" y="409575"/>
          <p14:tracePt t="9307" x="1611313" y="395288"/>
          <p14:tracePt t="9313" x="1633538" y="381000"/>
          <p14:tracePt t="9318" x="1662113" y="366713"/>
          <p14:tracePt t="9329" x="1697038" y="352425"/>
          <p14:tracePt t="9333" x="1747838" y="338138"/>
          <p14:tracePt t="9340" x="1798638" y="315913"/>
          <p14:tracePt t="9354" x="1878013" y="295275"/>
          <p14:tracePt t="9364" x="1920875" y="287338"/>
          <p14:tracePt t="9376" x="2071688" y="287338"/>
          <p14:tracePt t="9384" x="2143125" y="287338"/>
          <p14:tracePt t="9399" x="2236788" y="295275"/>
          <p14:tracePt t="9407" x="2265363" y="301625"/>
          <p14:tracePt t="9411" x="2293938" y="309563"/>
          <p14:tracePt t="9426" x="2352675" y="338138"/>
          <p14:tracePt t="9439" x="2430463" y="388938"/>
          <p14:tracePt t="9458" x="2560638" y="468313"/>
          <p14:tracePt t="9462" x="2611438" y="511175"/>
          <p14:tracePt t="9469" x="2660650" y="547688"/>
          <p14:tracePt t="9481" x="2676525" y="561975"/>
          <p14:tracePt t="9487" x="2754313" y="619125"/>
          <p14:tracePt t="9491" x="2819400" y="661988"/>
          <p14:tracePt t="9501" x="2898775" y="698500"/>
          <p14:tracePt t="9506" x="2955925" y="733425"/>
          <p14:tracePt t="9527" x="3035300" y="798513"/>
          <p14:tracePt t="9537" x="3049588" y="820738"/>
          <p14:tracePt t="9551" x="3063875" y="855663"/>
          <p14:tracePt t="9559" x="3078163" y="885825"/>
          <p14:tracePt t="9571" x="3106738" y="963613"/>
          <p14:tracePt t="9591" x="3165475" y="1116013"/>
          <p14:tracePt t="9608" x="3222625" y="1244600"/>
          <p14:tracePt t="9616" x="3243263" y="1301750"/>
          <p14:tracePt t="9622" x="3265488" y="1346200"/>
          <p14:tracePt t="9628" x="3279775" y="1374775"/>
          <p14:tracePt t="9642" x="3308350" y="1431925"/>
          <p14:tracePt t="9650" x="3322638" y="1460500"/>
          <p14:tracePt t="9656" x="3344863" y="1511300"/>
          <p14:tracePt t="9669" x="3373438" y="1611313"/>
          <p14:tracePt t="9676" x="3402013" y="1727200"/>
          <p14:tracePt t="9681" x="3409950" y="1841500"/>
          <p14:tracePt t="9687" x="3424238" y="2014538"/>
          <p14:tracePt t="9693" x="3424238" y="2273300"/>
          <p14:tracePt t="9706" x="3409950" y="2474913"/>
          <p14:tracePt t="9723" x="3381375" y="2690813"/>
          <p14:tracePt t="9731" x="3365500" y="2749550"/>
          <p14:tracePt t="9746" x="3351213" y="2827338"/>
          <p14:tracePt t="9753" x="3336925" y="2849563"/>
          <p14:tracePt t="9760" x="3330575" y="2871788"/>
          <p14:tracePt t="9779" x="3279775" y="2979738"/>
          <p14:tracePt t="9786" x="3243263" y="3059113"/>
          <p14:tracePt t="9798" x="3179763" y="3181350"/>
          <p14:tracePt t="9815" x="3086100" y="3295650"/>
          <p14:tracePt t="9821" x="2998788" y="3375025"/>
          <p14:tracePt t="9830" x="2898775" y="3475038"/>
          <p14:tracePt t="9836" x="2798763" y="3562350"/>
          <p14:tracePt t="9849" x="2654300" y="3670300"/>
          <p14:tracePt t="9856" x="2582863" y="3706813"/>
          <p14:tracePt t="9873" x="2438400" y="3778250"/>
          <p14:tracePt t="9893" x="2338388" y="3829050"/>
          <p14:tracePt t="9900" x="2185988" y="3900488"/>
          <p14:tracePt t="9910" x="2057400" y="3922713"/>
          <p14:tracePt t="9916" x="1941513" y="3943350"/>
          <p14:tracePt t="9925" x="1847850" y="3943350"/>
          <p14:tracePt t="9930" x="1755775" y="3922713"/>
          <p14:tracePt t="9936" x="1639888" y="3892550"/>
          <p14:tracePt t="9945" x="1525588" y="3871913"/>
          <p14:tracePt t="9950" x="1431925" y="3843338"/>
          <p14:tracePt t="9958" x="1366838" y="3829050"/>
          <p14:tracePt t="9967" x="1323975" y="3814763"/>
          <p14:tracePt t="9973" x="1244600" y="3784600"/>
          <p14:tracePt t="9984" x="1201738" y="3770313"/>
          <p14:tracePt t="9990" x="1150938" y="3749675"/>
          <p14:tracePt t="9995" x="1093788" y="3713163"/>
          <p14:tracePt t="10007" x="1000125" y="3648075"/>
          <p14:tracePt t="10022" x="898525" y="3468688"/>
          <p14:tracePt t="10028" x="855663" y="3360738"/>
          <p14:tracePt t="10039" x="798513" y="3187700"/>
          <p14:tracePt t="10052" x="733425" y="2892425"/>
          <p14:tracePt t="10058" x="704850" y="2755900"/>
          <p14:tracePt t="10068" x="682625" y="2582863"/>
          <p14:tracePt t="10076" x="661988" y="2474913"/>
          <p14:tracePt t="10086" x="647700" y="2360613"/>
          <p14:tracePt t="10096" x="639763" y="2338388"/>
          <p14:tracePt t="10101" x="633413" y="2266950"/>
          <p14:tracePt t="10110" x="633413" y="2187575"/>
          <p14:tracePt t="10115" x="633413" y="2108200"/>
          <p14:tracePt t="10125" x="633413" y="2036763"/>
          <p14:tracePt t="10139" x="661988" y="1835150"/>
          <p14:tracePt t="10143" x="682625" y="1704975"/>
          <p14:tracePt t="10154" x="698500" y="1604963"/>
          <p14:tracePt t="10160" x="698500" y="1547813"/>
          <p14:tracePt t="10165" x="704850" y="1503363"/>
          <p14:tracePt t="10174" x="704850" y="1482725"/>
          <p14:tracePt t="10182" x="704850" y="1460500"/>
          <p14:tracePt t="10193" x="704850" y="1446213"/>
          <p14:tracePt t="10208" x="704850" y="1439863"/>
          <p14:tracePt t="10223" x="690563" y="1431925"/>
          <p14:tracePt t="10239" x="661988" y="1366838"/>
          <p14:tracePt t="10245" x="633413" y="1273175"/>
          <p14:tracePt t="10256" x="604838" y="1201738"/>
          <p14:tracePt t="10261" x="590550" y="1130300"/>
          <p14:tracePt t="10267" x="568325" y="1036638"/>
          <p14:tracePt t="10277" x="546100" y="928688"/>
          <p14:tracePt t="10284" x="531813" y="835025"/>
          <p14:tracePt t="10290" x="531813" y="755650"/>
          <p14:tracePt t="10295" x="525463" y="704850"/>
          <p14:tracePt t="10309" x="525463" y="633413"/>
          <p14:tracePt t="10317" x="525463" y="590550"/>
          <p14:tracePt t="10331" x="517525" y="517525"/>
          <p14:tracePt t="10338" x="517525" y="488950"/>
          <p14:tracePt t="10350" x="511175" y="474663"/>
          <p14:tracePt t="10357" x="503238" y="454025"/>
          <p14:tracePt t="10360" x="496888" y="431800"/>
          <p14:tracePt t="10369" x="488950" y="409575"/>
          <p14:tracePt t="10375" x="488950" y="388938"/>
          <p14:tracePt t="10388" x="474663" y="346075"/>
          <p14:tracePt t="10405" x="460375" y="315913"/>
          <p14:tracePt t="10411" x="452438" y="301625"/>
          <p14:tracePt t="10423" x="438150" y="287338"/>
          <p14:tracePt t="10427" x="431800" y="273050"/>
          <p14:tracePt t="10432" x="431800" y="258763"/>
          <p14:tracePt t="10442" x="417513" y="238125"/>
          <p14:tracePt t="10450" x="409575" y="207963"/>
          <p14:tracePt t="10461" x="388938" y="173038"/>
          <p14:tracePt t="10468" x="374650" y="150813"/>
          <p14:tracePt t="10475" x="374650" y="144463"/>
          <p14:tracePt t="10487" x="366713" y="136525"/>
          <p14:tracePt t="10492" x="352425" y="130175"/>
          <p14:tracePt t="10498" x="352425" y="122238"/>
          <p14:tracePt t="10511" x="344488" y="122238"/>
          <p14:tracePt t="10526" x="338138" y="122238"/>
          <p14:tracePt t="10549" x="330200" y="122238"/>
          <p14:tracePt t="10560" x="323850" y="122238"/>
          <p14:tracePt t="10575" x="315913" y="122238"/>
          <p14:tracePt t="10599" x="315913" y="130175"/>
          <p14:tracePt t="10610" x="315913" y="136525"/>
          <p14:tracePt t="10616" x="315913" y="150813"/>
          <p14:tracePt t="10620" x="315913" y="165100"/>
          <p14:tracePt t="10630" x="315913" y="179388"/>
          <p14:tracePt t="10635" x="315913" y="187325"/>
          <p14:tracePt t="10647" x="315913" y="207963"/>
          <p14:tracePt t="10655" x="315913" y="215900"/>
          <p14:tracePt t="10665" x="315913" y="238125"/>
          <p14:tracePt t="10673" x="315913" y="244475"/>
          <p14:tracePt t="10685" x="315913" y="273050"/>
          <p14:tracePt t="10691" x="315913" y="295275"/>
          <p14:tracePt t="10703" x="315913" y="315913"/>
          <p14:tracePt t="10708" x="315913" y="352425"/>
          <p14:tracePt t="10721" x="309563" y="439738"/>
          <p14:tracePt t="10726" x="301625" y="488950"/>
          <p14:tracePt t="10738" x="301625" y="547688"/>
          <p14:tracePt t="10743" x="295275" y="590550"/>
          <p14:tracePt t="10752" x="295275" y="647700"/>
          <p14:tracePt t="10758" x="280988" y="712788"/>
          <p14:tracePt t="10764" x="280988" y="777875"/>
          <p14:tracePt t="10780" x="266700" y="920750"/>
          <p14:tracePt t="10787" x="266700" y="993775"/>
          <p14:tracePt t="10799" x="266700" y="1150938"/>
          <p14:tracePt t="10814" x="266700" y="1346200"/>
          <p14:tracePt t="10821" x="258763" y="1439863"/>
          <p14:tracePt t="10833" x="258763" y="1511300"/>
          <p14:tracePt t="10839" x="258763" y="1597025"/>
          <p14:tracePt t="10842" x="244475" y="1704975"/>
          <p14:tracePt t="10851" x="238125" y="1820863"/>
          <p14:tracePt t="10865" x="230188" y="1971675"/>
          <p14:tracePt t="10877" x="207963" y="2130425"/>
          <p14:tracePt t="10885" x="201613" y="2181225"/>
          <p14:tracePt t="10894" x="193675" y="2230438"/>
          <p14:tracePt t="10902" x="193675" y="2252663"/>
          <p14:tracePt t="10912" x="193675" y="2273300"/>
          <p14:tracePt t="10917" x="193675" y="2295525"/>
          <p14:tracePt t="10924" x="193675" y="2303463"/>
          <p14:tracePt t="10936" x="193675" y="2338388"/>
          <p14:tracePt t="10942" x="207963" y="2352675"/>
          <p14:tracePt t="10954" x="222250" y="2374900"/>
          <p14:tracePt t="10959" x="258763" y="2417763"/>
          <p14:tracePt t="10969" x="309563" y="2460625"/>
          <p14:tracePt t="10973" x="366713" y="2505075"/>
          <p14:tracePt t="10978" x="395288" y="2547938"/>
          <p14:tracePt t="10989" x="438150" y="2576513"/>
          <p14:tracePt t="10995" x="482600" y="2619375"/>
          <p14:tracePt t="11007" x="560388" y="2676525"/>
          <p14:tracePt t="11015" x="704850" y="2770188"/>
          <p14:tracePt t="11028" x="812800" y="2857500"/>
          <p14:tracePt t="11036" x="855663" y="2892425"/>
          <p14:tracePt t="11047" x="884238" y="2935288"/>
          <p14:tracePt t="11052" x="912813" y="2965450"/>
          <p14:tracePt t="11059" x="942975" y="2994025"/>
          <p14:tracePt t="11072" x="992188" y="3043238"/>
          <p14:tracePt t="11087" x="1042988" y="3073400"/>
          <p14:tracePt t="11093" x="1071563" y="3087688"/>
          <p14:tracePt t="11105" x="1093788" y="3087688"/>
          <p14:tracePt t="11109" x="1122363" y="3094038"/>
          <p14:tracePt t="11115" x="1173163" y="3094038"/>
          <p14:tracePt t="11124" x="1193800" y="3094038"/>
          <p14:tracePt t="11138" x="1309688" y="3073400"/>
          <p14:tracePt t="11143" x="1423988" y="3051175"/>
          <p14:tracePt t="11154" x="1568450" y="3036888"/>
          <p14:tracePt t="11158" x="1654175" y="3043238"/>
          <p14:tracePt t="11171" x="1812925" y="3073400"/>
          <p14:tracePt t="11187" x="2028825" y="3130550"/>
          <p14:tracePt t="11194" x="2093913" y="3159125"/>
          <p14:tracePt t="11205" x="2128838" y="3173413"/>
          <p14:tracePt t="11212" x="2171700" y="3187700"/>
          <p14:tracePt t="11217" x="2200275" y="3201988"/>
          <p14:tracePt t="11226" x="2236788" y="3209925"/>
          <p14:tracePt t="11235" x="2287588" y="3216275"/>
          <p14:tracePt t="11245" x="2409825" y="3216275"/>
          <p14:tracePt t="11253" x="2460625" y="3216275"/>
          <p14:tracePt t="11263" x="2509838" y="3216275"/>
          <p14:tracePt t="11269" x="2546350" y="3201988"/>
          <p14:tracePt t="11273" x="2582863" y="3195638"/>
          <p14:tracePt t="11282" x="2617788" y="3187700"/>
          <p14:tracePt t="11288" x="2660650" y="3173413"/>
          <p14:tracePt t="11297" x="2711450" y="3151188"/>
          <p14:tracePt t="11304" x="2747963" y="3136900"/>
          <p14:tracePt t="11309" x="2798763" y="3101975"/>
          <p14:tracePt t="11320" x="2841625" y="3079750"/>
          <p14:tracePt t="11330" x="2913063" y="3028950"/>
          <p14:tracePt t="11341" x="2955925" y="3000375"/>
          <p14:tracePt t="11348" x="3006725" y="2965450"/>
          <p14:tracePt t="11354" x="3057525" y="2951163"/>
          <p14:tracePt t="11366" x="3179763" y="2914650"/>
          <p14:tracePt t="11374" x="3214688" y="2900363"/>
          <p14:tracePt t="11384" x="3243263" y="2900363"/>
          <p14:tracePt t="11391" x="3265488" y="2892425"/>
          <p14:tracePt t="11403" x="3308350" y="2878138"/>
          <p14:tracePt t="11416" x="3344863" y="2857500"/>
          <p14:tracePt t="11423" x="3359150" y="2849563"/>
          <p14:tracePt t="11435" x="3365500" y="2827338"/>
          <p14:tracePt t="11440" x="3395663" y="2798763"/>
          <p14:tracePt t="11453" x="3481388" y="2662238"/>
          <p14:tracePt t="11460" x="3517900" y="2590800"/>
          <p14:tracePt t="11471" x="3552825" y="2511425"/>
          <p14:tracePt t="11477" x="3581400" y="2439988"/>
          <p14:tracePt t="11490" x="3625850" y="2244725"/>
          <p14:tracePt t="11504" x="3640138" y="2014538"/>
          <p14:tracePt t="11510" x="3654425" y="1871663"/>
          <p14:tracePt t="11521" x="3654425" y="1704975"/>
          <p14:tracePt t="11527" x="3654425" y="1568450"/>
          <p14:tracePt t="11534" x="3660775" y="1474788"/>
          <p14:tracePt t="11545" x="3675063" y="1403350"/>
          <p14:tracePt t="11551" x="3675063" y="1352550"/>
          <p14:tracePt t="11555" x="3683000" y="1317625"/>
          <p14:tracePt t="11564" x="3689350" y="1287463"/>
          <p14:tracePt t="11570" x="3689350" y="1273175"/>
          <p14:tracePt t="11585" x="3689350" y="1258888"/>
          <p14:tracePt t="11598" x="3689350" y="1252538"/>
          <p14:tracePt t="11604" x="3689350" y="1244600"/>
          <p14:tracePt t="11618" x="3689350" y="1238250"/>
          <p14:tracePt t="11639" x="3689350" y="1230313"/>
          <p14:tracePt t="11649" x="3689350" y="1223963"/>
          <p14:tracePt t="11656" x="3675063" y="1216025"/>
          <p14:tracePt t="11666" x="3654425" y="1193800"/>
          <p14:tracePt t="11672" x="3640138" y="1179513"/>
          <p14:tracePt t="11683" x="3617913" y="1165225"/>
          <p14:tracePt t="11690" x="3603625" y="1150938"/>
          <p14:tracePt t="11705" x="3575050" y="1122363"/>
          <p14:tracePt t="11711" x="3552825" y="1093788"/>
          <p14:tracePt t="11726" x="3489325" y="963613"/>
          <p14:tracePt t="11733" x="3452813" y="869950"/>
          <p14:tracePt t="11743" x="3409950" y="784225"/>
          <p14:tracePt t="11749" x="3373438" y="690563"/>
          <p14:tracePt t="11761" x="3308350" y="547688"/>
          <p14:tracePt t="11773" x="3265488" y="468313"/>
          <p14:tracePt t="11777" x="3228975" y="417513"/>
          <p14:tracePt t="11783" x="3208338" y="388938"/>
          <p14:tracePt t="11793" x="3186113" y="366713"/>
          <p14:tracePt t="11809" x="3165475" y="338138"/>
          <p14:tracePt t="11813" x="3157538" y="331788"/>
          <p14:tracePt t="11820" x="3143250" y="323850"/>
          <p14:tracePt t="11834" x="3128963" y="323850"/>
          <p14:tracePt t="11847" x="3114675" y="309563"/>
          <p14:tracePt t="11864" x="3086100" y="295275"/>
          <p14:tracePt t="11870" x="3063875" y="280988"/>
          <p14:tracePt t="11879" x="3035300" y="258763"/>
          <p14:tracePt t="11886" x="2992438" y="238125"/>
          <p14:tracePt t="11891" x="2949575" y="215900"/>
          <p14:tracePt t="11902" x="2890838" y="193675"/>
          <p14:tracePt t="11909" x="2841625" y="165100"/>
          <p14:tracePt t="11922" x="2768600" y="136525"/>
          <p14:tracePt t="11930" x="2725738" y="122238"/>
          <p14:tracePt t="11943" x="2646363" y="85725"/>
          <p14:tracePt t="11952" x="2568575" y="71438"/>
          <p14:tracePt t="11964" x="2381250" y="50800"/>
          <p14:tracePt t="11971" x="2308225" y="42863"/>
          <p14:tracePt t="11982" x="2236788" y="36513"/>
          <p14:tracePt t="11988" x="2151063" y="36513"/>
          <p14:tracePt t="11994" x="2035175" y="36513"/>
          <p14:tracePt t="11999" x="1949450" y="42863"/>
          <p14:tracePt t="12011" x="1906588" y="50800"/>
          <p14:tracePt t="12015" x="1863725" y="65088"/>
          <p14:tracePt t="12020" x="1841500" y="65088"/>
          <p14:tracePt t="12029" x="1812925" y="71438"/>
          <p14:tracePt t="12035" x="1776413" y="71438"/>
          <p14:tracePt t="12041" x="1725613" y="93663"/>
          <p14:tracePt t="12053" x="1654175" y="100013"/>
          <p14:tracePt t="12060" x="1582738" y="115888"/>
          <p14:tracePt t="12072" x="1474788" y="144463"/>
          <p14:tracePt t="12078" x="1417638" y="158750"/>
          <p14:tracePt t="12089" x="1330325" y="179388"/>
          <p14:tracePt t="12096" x="1250950" y="187325"/>
          <p14:tracePt t="12107" x="1108075" y="215900"/>
          <p14:tracePt t="12124" x="1050925" y="223838"/>
          <p14:tracePt t="12129" x="1020763" y="223838"/>
          <p14:tracePt t="12140" x="1000125" y="223838"/>
          <p14:tracePt t="12145" x="985838" y="223838"/>
          <p14:tracePt t="12150" x="971550" y="223838"/>
          <p14:tracePt t="12160" x="957263" y="223838"/>
          <p14:tracePt t="12166" x="935038" y="223838"/>
          <p14:tracePt t="12177" x="927100" y="223838"/>
          <p14:tracePt t="12183" x="912813" y="223838"/>
          <p14:tracePt t="12188" x="892175" y="230188"/>
          <p14:tracePt t="12201" x="863600" y="238125"/>
          <p14:tracePt t="12207" x="849313" y="244475"/>
          <p14:tracePt t="12217" x="827088" y="252413"/>
          <p14:tracePt t="12230" x="798513" y="273050"/>
          <p14:tracePt t="12237" x="776288" y="280988"/>
          <p14:tracePt t="12247" x="762000" y="295275"/>
          <p14:tracePt t="12254" x="747713" y="309563"/>
          <p14:tracePt t="12266" x="727075" y="331788"/>
          <p14:tracePt t="12273" x="712788" y="352425"/>
          <p14:tracePt t="12283" x="704850" y="366713"/>
          <p14:tracePt t="12295" x="654050" y="423863"/>
          <p14:tracePt t="12302" x="639763" y="454025"/>
          <p14:tracePt t="12312" x="619125" y="482600"/>
          <p14:tracePt t="12318" x="596900" y="511175"/>
          <p14:tracePt t="12329" x="582613" y="531813"/>
          <p14:tracePt t="12333" x="574675" y="554038"/>
          <p14:tracePt t="12339" x="568325" y="561975"/>
          <p14:tracePt t="12349" x="560388" y="576263"/>
          <p14:tracePt t="12352" x="560388" y="582613"/>
          <p14:tracePt t="12358" x="554038" y="590550"/>
          <p14:tracePt t="12368" x="554038" y="596900"/>
          <p14:tracePt t="12375" x="554038" y="604838"/>
          <p14:tracePt t="12387" x="539750" y="639763"/>
          <p14:tracePt t="12399" x="539750" y="684213"/>
          <p14:tracePt t="12405" x="531813" y="733425"/>
          <p14:tracePt t="12417" x="525463" y="827088"/>
          <p14:tracePt t="12428" x="517525" y="869950"/>
          <p14:tracePt t="12433" x="511175" y="906463"/>
          <p14:tracePt t="12439" x="511175" y="942975"/>
          <p14:tracePt t="12451" x="511175" y="985838"/>
          <p14:tracePt t="12457" x="511175" y="1042988"/>
          <p14:tracePt t="12460" x="511175" y="1116013"/>
          <p14:tracePt t="12470" x="511175" y="1173163"/>
          <p14:tracePt t="12476" x="511175" y="1230313"/>
          <p14:tracePt t="12488" x="511175" y="1395413"/>
          <p14:tracePt t="12495" x="496888" y="1533525"/>
          <p14:tracePt t="12507" x="496888" y="1641475"/>
          <p14:tracePt t="12514" x="496888" y="1727200"/>
          <p14:tracePt t="12518" x="496888" y="1820863"/>
          <p14:tracePt t="12530" x="496888" y="1914525"/>
          <p14:tracePt t="12535" x="511175" y="2008188"/>
          <p14:tracePt t="12538" x="517525" y="2079625"/>
          <p14:tracePt t="12547" x="525463" y="2130425"/>
          <p14:tracePt t="12554" x="531813" y="2165350"/>
          <p14:tracePt t="12564" x="554038" y="2224088"/>
          <p14:tracePt t="12569" x="568325" y="2295525"/>
          <p14:tracePt t="12576" x="596900" y="2381250"/>
          <p14:tracePt t="12585" x="604838" y="2397125"/>
          <p14:tracePt t="12592" x="633413" y="2482850"/>
          <p14:tracePt t="12605" x="668338" y="2568575"/>
          <p14:tracePt t="12612" x="676275" y="2605088"/>
          <p14:tracePt t="12623" x="704850" y="2698750"/>
          <p14:tracePt t="12637" x="727075" y="2735263"/>
          <p14:tracePt t="12642" x="741363" y="2784475"/>
          <p14:tracePt t="12655" x="769938" y="2857500"/>
          <p14:tracePt t="12660" x="784225" y="2878138"/>
          <p14:tracePt t="12671" x="798513" y="2900363"/>
          <p14:tracePt t="12678" x="812800" y="2914650"/>
          <p14:tracePt t="12685" x="827088" y="2928938"/>
          <p14:tracePt t="12695" x="841375" y="2935288"/>
          <p14:tracePt t="12701" x="849313" y="2943225"/>
          <p14:tracePt t="12708" x="855663" y="2951163"/>
          <p14:tracePt t="12711" x="863600" y="2951163"/>
          <p14:tracePt t="12723" x="869950" y="2957513"/>
          <p14:tracePt t="12728" x="884238" y="2957513"/>
          <p14:tracePt t="12734" x="898525" y="2957513"/>
          <p14:tracePt t="12746" x="920750" y="2957513"/>
          <p14:tracePt t="12754" x="957263" y="2957513"/>
          <p14:tracePt t="12768" x="1000125" y="2965450"/>
          <p14:tracePt t="12775" x="1028700" y="2971800"/>
          <p14:tracePt t="12789" x="1057275" y="2971800"/>
          <p14:tracePt t="12795" x="1079500" y="2979738"/>
          <p14:tracePt t="12798" x="1108075" y="2986088"/>
          <p14:tracePt t="12813" x="1143000" y="2994025"/>
          <p14:tracePt t="12819" x="1150938" y="2994025"/>
          <p14:tracePt t="12825" x="1157288" y="2994025"/>
          <p14:tracePt t="12842" x="1173163" y="2994025"/>
          <p14:tracePt t="12857" x="1179513" y="2994025"/>
          <p14:tracePt t="12862" x="1193800" y="2994025"/>
          <p14:tracePt t="12873" x="1201738" y="2994025"/>
          <p14:tracePt t="12878" x="1216025" y="2994025"/>
          <p14:tracePt t="12882" x="1222375" y="2994025"/>
          <p14:tracePt t="12895" x="1236663" y="2994025"/>
          <p14:tracePt t="12901" x="1244600" y="2994025"/>
          <p14:tracePt t="12914" x="1258888" y="2994025"/>
          <p14:tracePt t="12948" x="1265238" y="2994025"/>
          <p14:tracePt t="12962" x="1281113" y="2994025"/>
          <p14:tracePt t="12974" x="1309688" y="3000375"/>
          <p14:tracePt t="12980" x="1381125" y="3000375"/>
          <p14:tracePt t="12984" x="1481138" y="3014663"/>
          <p14:tracePt t="12996" x="1554163" y="3036888"/>
          <p14:tracePt t="13000" x="1603375" y="3059113"/>
          <p14:tracePt t="13005" x="1647825" y="3087688"/>
          <p14:tracePt t="13017" x="1662113" y="3101975"/>
          <p14:tracePt t="13024" x="1690688" y="3116263"/>
          <p14:tracePt t="13029" x="1704975" y="3130550"/>
          <p14:tracePt t="13035" x="1704975" y="3136900"/>
          <p14:tracePt t="13047" x="1711325" y="3144838"/>
          <p14:tracePt t="13053" x="1719263" y="3144838"/>
          <p14:tracePt t="13057" x="1719263" y="3151188"/>
          <p14:tracePt t="13068" x="1719263" y="3159125"/>
          <p14:tracePt t="13149" x="1719263" y="3151188"/>
          <p14:tracePt t="13159" x="1711325" y="3136900"/>
          <p14:tracePt t="13174" x="1639888" y="3043238"/>
          <p14:tracePt t="13180" x="1574800" y="2994025"/>
          <p14:tracePt t="13186" x="1495425" y="2928938"/>
          <p14:tracePt t="13200" x="1358900" y="2741613"/>
          <p14:tracePt t="13206" x="1323975" y="2655888"/>
          <p14:tracePt t="13218" x="1287463" y="2605088"/>
          <p14:tracePt t="13225" x="1258888" y="2576513"/>
          <p14:tracePt t="13238" x="1193800" y="2482850"/>
          <p14:tracePt t="13245" x="1136650" y="2425700"/>
          <p14:tracePt t="13257" x="1035050" y="2266950"/>
          <p14:tracePt t="13274" x="957263" y="2144713"/>
          <p14:tracePt t="13288" x="884238" y="2014538"/>
          <p14:tracePt t="13292" x="841375" y="1920875"/>
          <p14:tracePt t="13304" x="812800" y="1835150"/>
          <p14:tracePt t="13310" x="790575" y="1784350"/>
          <p14:tracePt t="13315" x="776288" y="1749425"/>
          <p14:tracePt t="13328" x="747713" y="1704975"/>
          <p14:tracePt t="13343" x="741363" y="1698625"/>
          <p14:tracePt t="13351" x="741363" y="1690688"/>
          <p14:tracePt t="13363" x="733425" y="1690688"/>
          <p14:tracePt t="13367" x="727075" y="1690688"/>
          <p14:tracePt t="13415" x="727075" y="1684338"/>
          <p14:tracePt t="13425" x="719138" y="1684338"/>
          <p14:tracePt t="13444" x="712788" y="1684338"/>
          <p14:tracePt t="13481" x="704850" y="1684338"/>
          <p14:tracePt t="13492" x="698500" y="1684338"/>
          <p14:tracePt t="13509" x="690563" y="1676400"/>
          <p14:tracePt t="13521" x="668338" y="1662113"/>
          <p14:tracePt t="13527" x="647700" y="1633538"/>
          <p14:tracePt t="13542" x="568325" y="1525588"/>
          <p14:tracePt t="13550" x="539750" y="1474788"/>
          <p14:tracePt t="13556" x="511175" y="1431925"/>
          <p14:tracePt t="13567" x="482600" y="1366838"/>
          <p14:tracePt t="13581" x="460375" y="1323975"/>
          <p14:tracePt t="13595" x="446088" y="1309688"/>
          <p14:tracePt t="13602" x="438150" y="1301750"/>
          <p14:tracePt t="13624" x="431800" y="1295400"/>
          <p14:tracePt t="13636" x="423863" y="1295400"/>
          <p14:tracePt t="13641" x="423863" y="1287463"/>
          <p14:tracePt t="13660" x="423863" y="1281113"/>
          <p14:tracePt t="13674" x="423863" y="1273175"/>
          <p14:tracePt t="13697" x="423863" y="1266825"/>
          <p14:tracePt t="13707" x="423863" y="1258888"/>
          <p14:tracePt t="13762" x="417513" y="1258888"/>
          <p14:tracePt t="13790" x="409575" y="1258888"/>
          <p14:tracePt t="13798" x="409575" y="1252538"/>
          <p14:tracePt t="13810" x="409575" y="1238250"/>
          <p14:tracePt t="13818" x="403225" y="1230313"/>
          <p14:tracePt t="13829" x="403225" y="1201738"/>
          <p14:tracePt t="13835" x="395288" y="1173163"/>
          <p14:tracePt t="13844" x="395288" y="1150938"/>
          <p14:tracePt t="13849" x="388938" y="1136650"/>
          <p14:tracePt t="13860" x="381000" y="1130300"/>
          <p14:tracePt t="13863" x="381000" y="1122363"/>
          <p14:tracePt t="13868" x="374650" y="1116013"/>
          <p14:tracePt t="13890" x="366713" y="1116013"/>
          <p14:tracePt t="13902" x="360363" y="1116013"/>
          <p14:tracePt t="13919" x="352425" y="1116013"/>
          <p14:tracePt t="13948" x="352425" y="1108075"/>
          <p14:tracePt t="13962" x="352425" y="1101725"/>
          <p14:tracePt t="13984" x="352425" y="1093788"/>
          <p14:tracePt t="13995" x="352425" y="1085850"/>
          <p14:tracePt t="14034" x="360363" y="1085850"/>
          <p14:tracePt t="14043" x="366713" y="1085850"/>
          <p14:tracePt t="14064" x="374650" y="1085850"/>
          <p14:tracePt t="14078" x="388938" y="1079500"/>
          <p14:tracePt t="14084" x="409575" y="1065213"/>
          <p14:tracePt t="14094" x="438150" y="1042988"/>
          <p14:tracePt t="14100" x="488950" y="1008063"/>
          <p14:tracePt t="14110" x="568325" y="963613"/>
          <p14:tracePt t="14115" x="661988" y="892175"/>
          <p14:tracePt t="14128" x="855663" y="769938"/>
          <p14:tracePt t="14136" x="927100" y="712788"/>
          <p14:tracePt t="14149" x="1079500" y="611188"/>
          <p14:tracePt t="14157" x="1165225" y="561975"/>
          <p14:tracePt t="14169" x="1236663" y="525463"/>
          <p14:tracePt t="14174" x="1301750" y="511175"/>
          <p14:tracePt t="14180" x="1338263" y="482600"/>
          <p14:tracePt t="14185" x="1358900" y="468313"/>
          <p14:tracePt t="14195" x="1387475" y="431800"/>
          <p14:tracePt t="14201" x="1431925" y="409575"/>
          <p14:tracePt t="14208" x="1466850" y="388938"/>
          <p14:tracePt t="14218" x="1503363" y="360363"/>
          <p14:tracePt t="14223" x="1531938" y="338138"/>
          <p14:tracePt t="14230" x="1560513" y="323850"/>
          <p14:tracePt t="14242" x="1603375" y="315913"/>
          <p14:tracePt t="14249" x="1625600" y="301625"/>
          <p14:tracePt t="14266" x="1654175" y="287338"/>
          <p14:tracePt t="14279" x="1668463" y="287338"/>
          <p14:tracePt t="14283" x="1668463" y="280988"/>
          <p14:tracePt t="14287" x="1682750" y="280988"/>
          <p14:tracePt t="14301" x="1690688" y="273050"/>
          <p14:tracePt t="14315" x="1704975" y="266700"/>
          <p14:tracePt t="14322" x="1704975" y="258763"/>
          <p14:tracePt t="14333" x="1711325" y="252413"/>
          <p14:tracePt t="14337" x="1719263" y="244475"/>
          <p14:tracePt t="14349" x="1733550" y="244475"/>
          <p14:tracePt t="14363" x="1739900" y="238125"/>
          <p14:tracePt t="14367" x="1747838" y="238125"/>
          <p14:tracePt t="14372" x="1755775" y="230188"/>
          <p14:tracePt t="14383" x="1762125" y="230188"/>
          <p14:tracePt t="14396" x="1776413" y="223838"/>
          <p14:tracePt t="14414" x="1784350" y="223838"/>
          <p14:tracePt t="14443" x="1784350" y="215900"/>
          <p14:tracePt t="14682" x="1790700" y="215900"/>
          <p14:tracePt t="14695" x="1790700" y="207963"/>
          <p14:tracePt t="14710" x="1819275" y="207963"/>
          <p14:tracePt t="14717" x="1827213" y="201613"/>
          <p14:tracePt t="14732" x="1863725" y="187325"/>
          <p14:tracePt t="14739" x="1878013" y="173038"/>
          <p14:tracePt t="14752" x="1898650" y="158750"/>
          <p14:tracePt t="14759" x="1920875" y="150813"/>
          <p14:tracePt t="14762" x="1927225" y="150813"/>
          <p14:tracePt t="14780" x="1941513" y="136525"/>
          <p14:tracePt t="14792" x="1949450" y="136525"/>
          <p14:tracePt t="14847" x="1955800" y="136525"/>
          <p14:tracePt t="14897" x="1955800" y="130175"/>
          <p14:tracePt t="14911" x="1963738" y="130175"/>
          <p14:tracePt t="14933" x="1970088" y="130175"/>
          <p14:tracePt t="15019" x="1970088" y="136525"/>
          <p14:tracePt t="15031" x="1970088" y="144463"/>
          <p14:tracePt t="15156" x="1970088" y="150813"/>
          <p14:tracePt t="15177" x="1970088" y="158750"/>
          <p14:tracePt t="15214" x="1970088" y="165100"/>
          <p14:tracePt t="15225" x="1978025" y="173038"/>
          <p14:tracePt t="15242" x="1978025" y="179388"/>
          <p14:tracePt t="15257" x="1978025" y="187325"/>
          <p14:tracePt t="15272" x="1985963" y="187325"/>
          <p14:tracePt t="15286" x="1992313" y="187325"/>
          <p14:tracePt t="15293" x="1992313" y="193675"/>
          <p14:tracePt t="15308" x="2000250" y="201613"/>
          <p14:tracePt t="15326" x="2006600" y="201613"/>
          <p14:tracePt t="15330" x="2014538" y="207963"/>
          <p14:tracePt t="15344" x="2028825" y="223838"/>
          <p14:tracePt t="15352" x="2035175" y="223838"/>
          <p14:tracePt t="15363" x="2043113" y="230188"/>
          <p14:tracePt t="15367" x="2049463" y="244475"/>
          <p14:tracePt t="15374" x="2063750" y="244475"/>
          <p14:tracePt t="15389" x="2071688" y="252413"/>
          <p14:tracePt t="15396" x="2071688" y="258763"/>
          <p14:tracePt t="15408" x="2085975" y="258763"/>
          <p14:tracePt t="15417" x="2093913" y="266700"/>
          <p14:tracePt t="15430" x="2114550" y="280988"/>
          <p14:tracePt t="15445" x="2143125" y="295275"/>
          <p14:tracePt t="15453" x="2157413" y="309563"/>
          <p14:tracePt t="15458" x="2179638" y="323850"/>
          <p14:tracePt t="15469" x="2193925" y="346075"/>
          <p14:tracePt t="15476" x="2208213" y="352425"/>
          <p14:tracePt t="15488" x="2222500" y="381000"/>
          <p14:tracePt t="15496" x="2230438" y="388938"/>
          <p14:tracePt t="15502" x="2244725" y="403225"/>
          <p14:tracePt t="15508" x="2251075" y="417513"/>
          <p14:tracePt t="15522" x="2251075" y="423863"/>
          <p14:tracePt t="15527" x="2265363" y="446088"/>
          <p14:tracePt t="15534" x="2273300" y="460375"/>
          <p14:tracePt t="15540" x="2279650" y="468313"/>
          <p14:tracePt t="15552" x="2287588" y="503238"/>
          <p14:tracePt t="15560" x="2287588" y="511175"/>
          <p14:tracePt t="15571" x="2301875" y="525463"/>
          <p14:tracePt t="15582" x="2308225" y="539750"/>
          <p14:tracePt t="15588" x="2316163" y="554038"/>
          <p14:tracePt t="15605" x="2316163" y="561975"/>
          <p14:tracePt t="15612" x="2324100" y="568325"/>
          <p14:tracePt t="15625" x="2324100" y="582613"/>
          <p14:tracePt t="15641" x="2324100" y="590550"/>
          <p14:tracePt t="15648" x="2330450" y="604838"/>
          <p14:tracePt t="15659" x="2338388" y="625475"/>
          <p14:tracePt t="15673" x="2352675" y="647700"/>
          <p14:tracePt t="15680" x="2352675" y="661988"/>
          <p14:tracePt t="15693" x="2359025" y="669925"/>
          <p14:tracePt t="15702" x="2366963" y="690563"/>
          <p14:tracePt t="15718" x="2373313" y="704850"/>
          <p14:tracePt t="15725" x="2381250" y="712788"/>
          <p14:tracePt t="15737" x="2387600" y="712788"/>
          <p14:tracePt t="15742" x="2387600" y="719138"/>
          <p14:tracePt t="15748" x="2395538" y="727075"/>
          <p14:tracePt t="15761" x="2409825" y="741363"/>
          <p14:tracePt t="15767" x="2416175" y="747713"/>
          <p14:tracePt t="15775" x="2424113" y="755650"/>
          <p14:tracePt t="15781" x="2424113" y="763588"/>
          <p14:tracePt t="15795" x="2452688" y="792163"/>
          <p14:tracePt t="15802" x="2460625" y="806450"/>
          <p14:tracePt t="15819" x="2474913" y="841375"/>
          <p14:tracePt t="15828" x="2489200" y="855663"/>
          <p14:tracePt t="15841" x="2495550" y="877888"/>
          <p14:tracePt t="15846" x="2495550" y="885825"/>
          <p14:tracePt t="15861" x="2503488" y="900113"/>
          <p14:tracePt t="15876" x="2509838" y="906463"/>
          <p14:tracePt t="15883" x="2509838" y="920750"/>
          <p14:tracePt t="15891" x="2517775" y="928688"/>
          <p14:tracePt t="15897" x="2532063" y="949325"/>
          <p14:tracePt t="15908" x="2538413" y="971550"/>
          <p14:tracePt t="15911" x="2546350" y="977900"/>
          <p14:tracePt t="15925" x="2552700" y="1000125"/>
          <p14:tracePt t="15941" x="2560638" y="1014413"/>
          <p14:tracePt t="15948" x="2568575" y="1014413"/>
          <p14:tracePt t="15961" x="2568575" y="1036638"/>
          <p14:tracePt t="15968" x="2574925" y="1036638"/>
          <p14:tracePt t="15984" x="2582863" y="1050925"/>
          <p14:tracePt t="15990" x="2589213" y="1065213"/>
          <p14:tracePt t="16001" x="2597150" y="1079500"/>
          <p14:tracePt t="16007" x="2611438" y="1093788"/>
          <p14:tracePt t="16022" x="2640013" y="1165225"/>
          <p14:tracePt t="16029" x="2654300" y="1201738"/>
          <p14:tracePt t="16036" x="2676525" y="1238250"/>
          <p14:tracePt t="16041" x="2690813" y="1281113"/>
          <p14:tracePt t="16054" x="2711450" y="1317625"/>
          <p14:tracePt t="16062" x="2719388" y="1331913"/>
          <p14:tracePt t="16069" x="2725738" y="1352550"/>
          <p14:tracePt t="16081" x="2740025" y="1360488"/>
          <p14:tracePt t="16085" x="2740025" y="1374775"/>
          <p14:tracePt t="16091" x="2754313" y="1389063"/>
          <p14:tracePt t="16101" x="2768600" y="1395413"/>
          <p14:tracePt t="16110" x="2790825" y="1409700"/>
          <p14:tracePt t="16124" x="2805113" y="1431925"/>
          <p14:tracePt t="16130" x="2819400" y="1446213"/>
          <p14:tracePt t="16136" x="2827338" y="1460500"/>
          <p14:tracePt t="16142" x="2833688" y="1474788"/>
          <p14:tracePt t="16155" x="2847975" y="1489075"/>
          <p14:tracePt t="16160" x="2862263" y="1517650"/>
          <p14:tracePt t="16166" x="2876550" y="1554163"/>
          <p14:tracePt t="16177" x="2906713" y="1625600"/>
          <p14:tracePt t="16187" x="2921000" y="1655763"/>
          <p14:tracePt t="16204" x="2970213" y="1712913"/>
          <p14:tracePt t="16210" x="2992438" y="1755775"/>
          <p14:tracePt t="16216" x="3013075" y="1792288"/>
          <p14:tracePt t="16221" x="3028950" y="1820863"/>
          <p14:tracePt t="16235" x="3049588" y="1849438"/>
          <p14:tracePt t="16241" x="3057525" y="1857375"/>
          <p14:tracePt t="16251" x="3057525" y="1863725"/>
          <p14:tracePt t="16259" x="3057525" y="1871663"/>
          <p14:tracePt t="16270" x="3063875" y="1892300"/>
          <p14:tracePt t="16277" x="3071813" y="1900238"/>
          <p14:tracePt t="16288" x="3078163" y="1914525"/>
          <p14:tracePt t="16295" x="3086100" y="1928813"/>
          <p14:tracePt t="16305" x="3092450" y="1943100"/>
          <p14:tracePt t="16310" x="3100388" y="1957388"/>
          <p14:tracePt t="16315" x="3106738" y="1979613"/>
          <p14:tracePt t="16327" x="3128963" y="2008188"/>
          <p14:tracePt t="16334" x="3136900" y="2022475"/>
          <p14:tracePt t="16343" x="3136900" y="2036763"/>
          <p14:tracePt t="16350" x="3136900" y="2057400"/>
          <p14:tracePt t="16364" x="3151188" y="2073275"/>
          <p14:tracePt t="16370" x="3151188" y="2079625"/>
          <p14:tracePt t="16380" x="3157538" y="2087563"/>
          <p14:tracePt t="16387" x="3157538" y="2108200"/>
          <p14:tracePt t="16391" x="3165475" y="2122488"/>
          <p14:tracePt t="16404" x="3171825" y="2136775"/>
          <p14:tracePt t="16409" x="3186113" y="2159000"/>
          <p14:tracePt t="16418" x="3200400" y="2173288"/>
          <p14:tracePt t="16423" x="3208338" y="2195513"/>
          <p14:tracePt t="16428" x="3214688" y="2216150"/>
          <p14:tracePt t="16437" x="3214688" y="2224088"/>
          <p14:tracePt t="16443" x="3222625" y="2230438"/>
          <p14:tracePt t="16450" x="3222625" y="2238375"/>
          <p14:tracePt t="16459" x="3228975" y="2238375"/>
          <p14:tracePt t="16473" x="3228975" y="2244725"/>
          <p14:tracePt t="16479" x="3228975" y="2252663"/>
          <p14:tracePt t="16492" x="3228975" y="2259013"/>
          <p14:tracePt t="16543" x="3236913" y="2266950"/>
          <p14:tracePt t="16552" x="3243263" y="2273300"/>
          <p14:tracePt t="16575" x="3243263" y="2281238"/>
          <p14:tracePt t="16587" x="3243263" y="2289175"/>
          <p14:tracePt t="16652" x="3243263" y="2295525"/>
          <p14:tracePt t="16665" x="3236913" y="2303463"/>
          <p14:tracePt t="16680" x="3143250" y="2338388"/>
          <p14:tracePt t="16691" x="3121025" y="2346325"/>
          <p14:tracePt t="16696" x="3114675" y="2352675"/>
          <p14:tracePt t="16703" x="3100388" y="2352675"/>
          <p14:tracePt t="16708" x="3092450" y="2352675"/>
          <p14:tracePt t="16720" x="3086100" y="2360613"/>
          <p14:tracePt t="16724" x="3086100" y="2366963"/>
          <p14:tracePt t="16729" x="3078163" y="2366963"/>
          <p14:tracePt t="16746" x="3043238" y="2389188"/>
          <p14:tracePt t="16751" x="2984500" y="2417763"/>
          <p14:tracePt t="16764" x="2970213" y="2425700"/>
          <p14:tracePt t="16768" x="2955925" y="2425700"/>
          <p14:tracePt t="16773" x="2955925" y="2432050"/>
          <p14:tracePt t="16788" x="2941638" y="2439988"/>
          <p14:tracePt t="16803" x="2935288" y="2439988"/>
          <p14:tracePt t="16826" x="2927350" y="2439988"/>
          <p14:tracePt t="16838" x="2921000" y="2439988"/>
          <p14:tracePt t="16844" x="2921000" y="2446338"/>
          <p14:tracePt t="16847" x="2833688" y="2511425"/>
          <p14:tracePt t="16857" x="2740025" y="2568575"/>
          <p14:tracePt t="16861" x="2697163" y="2590800"/>
          <p14:tracePt t="16866" x="2625725" y="2619375"/>
          <p14:tracePt t="16876" x="2552700" y="2655888"/>
          <p14:tracePt t="16882" x="2503488" y="2684463"/>
          <p14:tracePt t="16896" x="2401888" y="2735263"/>
          <p14:tracePt t="16903" x="2373313" y="2755900"/>
          <p14:tracePt t="16910" x="2338388" y="2778125"/>
          <p14:tracePt t="16922" x="2330450" y="2792413"/>
          <p14:tracePt t="16928" x="2308225" y="2806700"/>
          <p14:tracePt t="16934" x="2287588" y="2813050"/>
          <p14:tracePt t="16944" x="2279650" y="2827338"/>
          <p14:tracePt t="16947" x="2259013" y="2843213"/>
          <p14:tracePt t="16962" x="2208213" y="2871788"/>
          <p14:tracePt t="16968" x="2179638" y="2886075"/>
          <p14:tracePt t="16979" x="2165350" y="2892425"/>
          <p14:tracePt t="16984" x="2136775" y="2906713"/>
          <p14:tracePt t="16990" x="2085975" y="2914650"/>
          <p14:tracePt t="17000" x="2035175" y="2928938"/>
          <p14:tracePt t="17003" x="1992313" y="2935288"/>
          <p14:tracePt t="17009" x="1963738" y="2943225"/>
          <p14:tracePt t="17021" x="1935163" y="2943225"/>
          <p14:tracePt t="17028" x="1920875" y="2951163"/>
          <p14:tracePt t="17035" x="1898650" y="2951163"/>
          <p14:tracePt t="17047" x="1884363" y="2957513"/>
          <p14:tracePt t="17053" x="1878013" y="2965450"/>
          <p14:tracePt t="17068" x="1870075" y="2965450"/>
          <p14:tracePt t="17082" x="1863725" y="2965450"/>
          <p14:tracePt t="17097" x="1855788" y="2965450"/>
          <p14:tracePt t="17114" x="1847850" y="2965450"/>
          <p14:tracePt t="17131" x="1841500" y="2971800"/>
          <p14:tracePt t="17149" x="1833563" y="2986088"/>
          <p14:tracePt t="17155" x="1827213" y="2986088"/>
          <p14:tracePt t="17183" x="1819275" y="2994025"/>
          <p14:tracePt t="17198" x="1812925" y="3000375"/>
          <p14:tracePt t="17226" x="1812925" y="3008313"/>
          <p14:tracePt t="17236" x="1812925" y="3014663"/>
          <p14:tracePt t="17243" x="1804988" y="3014663"/>
          <p14:tracePt t="17252" x="1798638" y="3014663"/>
          <p14:tracePt t="17257" x="1798638" y="3022600"/>
          <p14:tracePt t="17270" x="1790700" y="3028950"/>
          <p14:tracePt t="17284" x="1784350" y="3028950"/>
          <p14:tracePt t="17298" x="1784350" y="3043238"/>
          <p14:tracePt t="17320" x="1784350" y="3051175"/>
          <p14:tracePt t="17334" x="1784350" y="3059113"/>
          <p14:tracePt t="17443" x="1776413" y="3059113"/>
          <p14:tracePt t="17454" x="1770063" y="3059113"/>
          <p14:tracePt t="17470" x="1762125" y="3059113"/>
          <p14:tracePt t="17485" x="1747838" y="3073400"/>
          <p14:tracePt t="17501" x="1739900" y="3073400"/>
          <p14:tracePt t="17516" x="1733550" y="3073400"/>
          <p14:tracePt t="17521" x="1725613" y="3073400"/>
          <p14:tracePt t="17535" x="1719263" y="3073400"/>
          <p14:tracePt t="17542" x="1704975" y="3073400"/>
          <p14:tracePt t="17564" x="1697038" y="3073400"/>
          <p14:tracePt t="17579" x="1690688" y="3065463"/>
          <p14:tracePt t="17594" x="1682750" y="3065463"/>
          <p14:tracePt t="17609" x="1676400" y="3065463"/>
          <p14:tracePt t="17616" x="1668463" y="3065463"/>
          <p14:tracePt t="17629" x="1668463" y="3059113"/>
          <p14:tracePt t="17639" x="1662113" y="3059113"/>
          <p14:tracePt t="17645" x="1654175" y="3051175"/>
          <p14:tracePt t="17658" x="1639888" y="3051175"/>
          <p14:tracePt t="17674" x="1617663" y="3028950"/>
          <p14:tracePt t="17681" x="1603375" y="3022600"/>
          <p14:tracePt t="17692" x="1597025" y="3014663"/>
          <p14:tracePt t="17696" x="1574800" y="3000375"/>
          <p14:tracePt t="17705" x="1554163" y="2979738"/>
          <p14:tracePt t="17709" x="1539875" y="2965450"/>
          <p14:tracePt t="17722" x="1525588" y="2943225"/>
          <p14:tracePt t="17726" x="1503363" y="2921000"/>
          <p14:tracePt t="17733" x="1489075" y="2900363"/>
          <p14:tracePt t="17737" x="1474788" y="2886075"/>
          <p14:tracePt t="17752" x="1452563" y="2843213"/>
          <p14:tracePt t="17761" x="1438275" y="2820988"/>
          <p14:tracePt t="17777" x="1417638" y="2792413"/>
          <p14:tracePt t="17783" x="1409700" y="2770188"/>
          <p14:tracePt t="17792" x="1403350" y="2763838"/>
          <p14:tracePt t="17796" x="1395413" y="2741613"/>
          <p14:tracePt t="17803" x="1387475" y="2727325"/>
          <p14:tracePt t="17816" x="1358900" y="2690813"/>
          <p14:tracePt t="17830" x="1338263" y="2655888"/>
          <p14:tracePt t="17843" x="1323975" y="2627313"/>
          <p14:tracePt t="17848" x="1309688" y="2597150"/>
          <p14:tracePt t="17857" x="1295400" y="2568575"/>
          <p14:tracePt t="17867" x="1265238" y="2511425"/>
          <p14:tracePt t="17874" x="1250950" y="2489200"/>
          <p14:tracePt t="17878" x="1244600" y="2474913"/>
          <p14:tracePt t="17885" x="1236663" y="2446338"/>
          <p14:tracePt t="17892" x="1230313" y="2425700"/>
          <p14:tracePt t="17900" x="1222375" y="2411413"/>
          <p14:tracePt t="17907" x="1216025" y="2397125"/>
          <p14:tracePt t="17914" x="1201738" y="2366963"/>
          <p14:tracePt t="17925" x="1193800" y="2352675"/>
          <p14:tracePt t="17928" x="1179513" y="2309813"/>
          <p14:tracePt t="17936" x="1165225" y="2266950"/>
          <p14:tracePt t="17944" x="1136650" y="2181225"/>
          <p14:tracePt t="17950" x="1114425" y="2108200"/>
          <p14:tracePt t="17958" x="1100138" y="2036763"/>
          <p14:tracePt t="17965" x="1065213" y="1985963"/>
          <p14:tracePt t="17977" x="1028700" y="1914525"/>
          <p14:tracePt t="17980" x="992188" y="1849438"/>
          <p14:tracePt t="17993" x="957263" y="1778000"/>
          <p14:tracePt t="17996" x="927100" y="1704975"/>
          <p14:tracePt t="18001" x="906463" y="1662113"/>
          <p14:tracePt t="18010" x="892175" y="1625600"/>
          <p14:tracePt t="18015" x="869950" y="1582738"/>
          <p14:tracePt t="18026" x="855663" y="1547813"/>
          <p14:tracePt t="18033" x="841375" y="1497013"/>
          <p14:tracePt t="18048" x="827088" y="1409700"/>
          <p14:tracePt t="18055" x="812800" y="1366838"/>
          <p14:tracePt t="18069" x="798513" y="1295400"/>
          <p14:tracePt t="18076" x="798513" y="1258888"/>
          <p14:tracePt t="18091" x="784225" y="1193800"/>
          <p14:tracePt t="18096" x="784225" y="1173163"/>
          <p14:tracePt t="18104" x="784225" y="1144588"/>
          <p14:tracePt t="18116" x="784225" y="1116013"/>
          <p14:tracePt t="18121" x="776288" y="1108075"/>
          <p14:tracePt t="18128" x="776288" y="1101725"/>
          <p14:tracePt t="18140" x="769938" y="1093788"/>
          <p14:tracePt t="18162" x="762000" y="1093788"/>
          <p14:tracePt t="18198" x="755650" y="1093788"/>
          <p14:tracePt t="18213" x="755650" y="1085850"/>
          <p14:tracePt t="18233" x="755650" y="1079500"/>
          <p14:tracePt t="18328" x="755650" y="1085850"/>
          <p14:tracePt t="18348" x="747713" y="1093788"/>
          <p14:tracePt t="18358" x="747713" y="1101725"/>
          <p14:tracePt t="18372" x="747713" y="1108075"/>
          <p14:tracePt t="18378" x="747713" y="1122363"/>
          <p14:tracePt t="18391" x="747713" y="1130300"/>
          <p14:tracePt t="18409" x="747713" y="1136650"/>
          <p14:tracePt t="18427" x="747713" y="1144588"/>
          <p14:tracePt t="18437" x="747713" y="1150938"/>
          <p14:tracePt t="18458" x="747713" y="1158875"/>
          <p14:tracePt t="18601" x="747713" y="1150938"/>
          <p14:tracePt t="18611" x="747713" y="1144588"/>
          <p14:tracePt t="18616" x="755650" y="1144588"/>
          <p14:tracePt t="18630" x="755650" y="1136650"/>
          <p14:tracePt t="18645" x="762000" y="1130300"/>
          <p14:tracePt t="18653" x="769938" y="1122363"/>
          <p14:tracePt t="18665" x="804863" y="1079500"/>
          <p14:tracePt t="18680" x="855663" y="1050925"/>
          <p14:tracePt t="18686" x="877888" y="1014413"/>
          <p14:tracePt t="18702" x="942975" y="963613"/>
          <p14:tracePt t="18709" x="985838" y="920750"/>
          <p14:tracePt t="18722" x="1014413" y="892175"/>
          <p14:tracePt t="18731" x="1065213" y="827088"/>
          <p14:tracePt t="18741" x="1085850" y="812800"/>
          <p14:tracePt t="18748" x="1093788" y="806450"/>
          <p14:tracePt t="18754" x="1108075" y="798513"/>
          <p14:tracePt t="18759" x="1108075" y="792163"/>
          <p14:tracePt t="18766" x="1122363" y="784225"/>
          <p14:tracePt t="18779" x="1143000" y="763588"/>
          <p14:tracePt t="18794" x="1165225" y="755650"/>
          <p14:tracePt t="18804" x="1165225" y="741363"/>
          <p14:tracePt t="18811" x="1179513" y="727075"/>
          <p14:tracePt t="18816" x="1193800" y="719138"/>
          <p14:tracePt t="18832" x="1216025" y="690563"/>
          <p14:tracePt t="18851" x="1273175" y="625475"/>
          <p14:tracePt t="18858" x="1301750" y="590550"/>
          <p14:tracePt t="18866" x="1330325" y="554038"/>
          <p14:tracePt t="18881" x="1373188" y="503238"/>
          <p14:tracePt t="18902" x="1417638" y="446088"/>
          <p14:tracePt t="18910" x="1417638" y="431800"/>
          <p14:tracePt t="18921" x="1423988" y="423863"/>
          <p14:tracePt t="18927" x="1431925" y="417513"/>
          <p14:tracePt t="18941" x="1438275" y="403225"/>
          <p14:tracePt t="18950" x="1438275" y="395288"/>
          <p14:tracePt t="18955" x="1446213" y="388938"/>
          <p14:tracePt t="18968" x="1460500" y="374650"/>
          <p14:tracePt t="18982" x="1481138" y="360363"/>
          <p14:tracePt t="18998" x="1517650" y="346075"/>
          <p14:tracePt t="19003" x="1539875" y="338138"/>
          <p14:tracePt t="19017" x="1568450" y="338138"/>
          <p14:tracePt t="19024" x="1582738" y="338138"/>
          <p14:tracePt t="19035" x="1597025" y="338138"/>
          <p14:tracePt t="19042" x="1617663" y="338138"/>
          <p14:tracePt t="19054" x="1647825" y="360363"/>
          <p14:tracePt t="19063" x="1668463" y="366713"/>
          <p14:tracePt t="19077" x="1697038" y="381000"/>
          <p14:tracePt t="19086" x="1711325" y="388938"/>
          <p14:tracePt t="19090" x="1719263" y="388938"/>
          <p14:tracePt t="19096" x="1725613" y="388938"/>
          <p14:tracePt t="19111" x="1733550" y="388938"/>
          <p14:tracePt t="19132" x="1733550" y="395288"/>
          <p14:tracePt t="19142" x="1733550" y="403225"/>
          <p14:tracePt t="19161" x="1733550" y="409575"/>
          <p14:tracePt t="19176" x="1733550" y="417513"/>
          <p14:tracePt t="19197" x="1733550" y="423863"/>
          <p14:tracePt t="19207" x="1733550" y="431800"/>
          <p14:tracePt t="19221" x="1725613" y="431800"/>
          <p14:tracePt t="19228" x="1725613" y="439738"/>
          <p14:tracePt t="19241" x="1719263" y="446088"/>
          <p14:tracePt t="19248" x="1711325" y="446088"/>
          <p14:tracePt t="19258" x="1711325" y="454025"/>
          <p14:tracePt t="19265" x="1704975" y="460375"/>
          <p14:tracePt t="19269" x="1690688" y="468313"/>
          <p14:tracePt t="19280" x="1690688" y="474663"/>
          <p14:tracePt t="19286" x="1682750" y="488950"/>
          <p14:tracePt t="19295" x="1668463" y="496888"/>
          <p14:tracePt t="19298" x="1662113" y="511175"/>
          <p14:tracePt t="19311" x="1647825" y="531813"/>
          <p14:tracePt t="19328" x="1639888" y="554038"/>
          <p14:tracePt t="19341" x="1633538" y="619125"/>
          <p14:tracePt t="19348" x="1617663" y="669925"/>
          <p14:tracePt t="19358" x="1611313" y="727075"/>
          <p14:tracePt t="19364" x="1603375" y="777875"/>
          <p14:tracePt t="19371" x="1582738" y="827088"/>
          <p14:tracePt t="19376" x="1568450" y="877888"/>
          <p14:tracePt t="19388" x="1560513" y="920750"/>
          <p14:tracePt t="19392" x="1554163" y="963613"/>
          <p14:tracePt t="19406" x="1539875" y="1014413"/>
          <p14:tracePt t="19414" x="1531938" y="1022350"/>
          <p14:tracePt t="19426" x="1531938" y="1042988"/>
          <p14:tracePt t="19451" x="1525588" y="1050925"/>
          <p14:tracePt t="19462" x="1525588" y="1057275"/>
          <p14:tracePt t="19521" x="1525588" y="1050925"/>
          <p14:tracePt t="19542" x="1525588" y="1042988"/>
          <p14:tracePt t="19563" x="1525588" y="1036638"/>
          <p14:tracePt t="19578" x="1525588" y="1028700"/>
          <p14:tracePt t="19599" x="1525588" y="1022350"/>
          <p14:tracePt t="19609" x="1525588" y="1014413"/>
          <p14:tracePt t="19628" x="1525588" y="1000125"/>
          <p14:tracePt t="19642" x="1525588" y="993775"/>
          <p14:tracePt t="19660" x="1525588" y="985838"/>
          <p14:tracePt t="19673" x="1525588" y="971550"/>
          <p14:tracePt t="19679" x="1525588" y="957263"/>
          <p14:tracePt t="19692" x="1525588" y="949325"/>
          <p14:tracePt t="19702" x="1525588" y="935038"/>
          <p14:tracePt t="19713" x="1525588" y="928688"/>
          <p14:tracePt t="19719" x="1525588" y="869950"/>
          <p14:tracePt t="19722" x="1511300" y="820738"/>
          <p14:tracePt t="19733" x="1511300" y="763588"/>
          <p14:tracePt t="19738" x="1489075" y="712788"/>
          <p14:tracePt t="19745" x="1481138" y="669925"/>
          <p14:tracePt t="19754" x="1474788" y="619125"/>
          <p14:tracePt t="19762" x="1474788" y="568325"/>
          <p14:tracePt t="19768" x="1466850" y="547688"/>
          <p14:tracePt t="19780" x="1452563" y="482600"/>
          <p14:tracePt t="19796" x="1431925" y="423863"/>
          <p14:tracePt t="19810" x="1423988" y="409575"/>
          <p14:tracePt t="19826" x="1409700" y="409575"/>
          <p14:tracePt t="19832" x="1387475" y="409575"/>
          <p14:tracePt t="19845" x="1352550" y="417513"/>
          <p14:tracePt t="19851" x="1323975" y="431800"/>
          <p14:tracePt t="19863" x="1295400" y="446088"/>
          <p14:tracePt t="19870" x="1265238" y="454025"/>
          <p14:tracePt t="19874" x="1250950" y="468313"/>
          <p14:tracePt t="19880" x="1230313" y="482600"/>
          <p14:tracePt t="19891" x="1216025" y="503238"/>
          <p14:tracePt t="19895" x="1187450" y="547688"/>
          <p14:tracePt t="19903" x="1136650" y="633413"/>
          <p14:tracePt t="19913" x="1100138" y="741363"/>
          <p14:tracePt t="19917" x="1071563" y="820738"/>
          <p14:tracePt t="19923" x="1035050" y="928688"/>
          <p14:tracePt t="19935" x="1000125" y="1093788"/>
          <p14:tracePt t="19941" x="971550" y="1209675"/>
          <p14:tracePt t="19949" x="949325" y="1281113"/>
          <p14:tracePt t="19953" x="942975" y="1346200"/>
          <p14:tracePt t="19958" x="935038" y="1389063"/>
          <p14:tracePt t="19970" x="927100" y="1439863"/>
          <p14:tracePt t="19974" x="920750" y="1489075"/>
          <p14:tracePt t="19980" x="920750" y="1511300"/>
          <p14:tracePt t="19987" x="920750" y="1533525"/>
          <p14:tracePt t="19998" x="920750" y="1539875"/>
          <p14:tracePt t="20011" x="920750" y="1547813"/>
          <p14:tracePt t="20045" x="920750" y="1533525"/>
          <p14:tracePt t="20054" x="920750" y="1511300"/>
          <p14:tracePt t="20061" x="920750" y="1489075"/>
          <p14:tracePt t="20071" x="920750" y="1474788"/>
          <p14:tracePt t="20084" x="920750" y="1425575"/>
          <p14:tracePt t="20098" x="927100" y="1295400"/>
          <p14:tracePt t="20103" x="927100" y="1209675"/>
          <p14:tracePt t="20117" x="935038" y="1042988"/>
          <p14:tracePt t="20125" x="942975" y="985838"/>
          <p14:tracePt t="20139" x="942975" y="914400"/>
          <p14:tracePt t="20146" x="963613" y="763588"/>
          <p14:tracePt t="20158" x="963613" y="704850"/>
          <p14:tracePt t="20162" x="963613" y="669925"/>
          <p14:tracePt t="20168" x="963613" y="647700"/>
          <p14:tracePt t="20186" x="957263" y="625475"/>
          <p14:tracePt t="20192" x="957263" y="619125"/>
          <p14:tracePt t="20207" x="949325" y="619125"/>
          <p14:tracePt t="20213" x="942975" y="611188"/>
          <p14:tracePt t="20224" x="927100" y="604838"/>
          <p14:tracePt t="20231" x="912813" y="582613"/>
          <p14:tracePt t="20242" x="898525" y="561975"/>
          <p14:tracePt t="20248" x="869950" y="525463"/>
          <p14:tracePt t="20260" x="820738" y="417513"/>
          <p14:tracePt t="20267" x="798513" y="360363"/>
          <p14:tracePt t="20279" x="776288" y="315913"/>
          <p14:tracePt t="20284" x="769938" y="295275"/>
          <p14:tracePt t="20290" x="755650" y="252413"/>
          <p14:tracePt t="20301" x="741363" y="223838"/>
          <p14:tracePt t="20306" x="733425" y="207963"/>
          <p14:tracePt t="20312" x="727075" y="179388"/>
          <p14:tracePt t="20324" x="727075" y="158750"/>
          <p14:tracePt t="20339" x="719138" y="144463"/>
          <p14:tracePt t="20361" x="719138" y="136525"/>
          <p14:tracePt t="20398" x="719138" y="130175"/>
          <p14:tracePt t="20414" x="719138" y="122238"/>
          <p14:tracePt t="20426" x="769938" y="65088"/>
          <p14:tracePt t="20433" x="827088" y="22225"/>
          <p14:tracePt t="20606" x="1281113" y="14288"/>
          <p14:tracePt t="20613" x="1323975" y="28575"/>
          <p14:tracePt t="20626" x="1344613" y="36513"/>
          <p14:tracePt t="20635" x="1381125" y="36513"/>
          <p14:tracePt t="20641" x="1417638" y="36513"/>
          <p14:tracePt t="20654" x="1438275" y="36513"/>
          <p14:tracePt t="20659" x="1474788" y="36513"/>
          <p14:tracePt t="20665" x="1503363" y="36513"/>
          <p14:tracePt t="20670" x="1539875" y="28575"/>
          <p14:tracePt t="20686" x="1611313" y="14288"/>
          <p14:tracePt t="20694" x="1647825" y="0"/>
          <p14:tracePt t="20824" x="2301875" y="14288"/>
          <p14:tracePt t="20830" x="2352675" y="36513"/>
          <p14:tracePt t="20842" x="2401888" y="50800"/>
          <p14:tracePt t="20849" x="2452688" y="65088"/>
          <p14:tracePt t="20861" x="2474913" y="65088"/>
          <p14:tracePt t="20870" x="2503488" y="71438"/>
          <p14:tracePt t="20883" x="2574925" y="79375"/>
          <p14:tracePt t="20888" x="2611438" y="79375"/>
          <p14:tracePt t="20894" x="2660650" y="79375"/>
          <p14:tracePt t="20905" x="2682875" y="79375"/>
          <p14:tracePt t="20911" x="2719388" y="79375"/>
          <p14:tracePt t="20922" x="2747963" y="79375"/>
          <p14:tracePt t="20930" x="2813050" y="65088"/>
          <p14:tracePt t="20943" x="2906713" y="36513"/>
          <p14:tracePt t="20951" x="2984500" y="36513"/>
          <p14:tracePt t="20967" x="3128963" y="22225"/>
          <p14:tracePt t="20973" x="3171825" y="22225"/>
          <p14:tracePt t="20988" x="3222625" y="14288"/>
          <p14:tracePt t="20995" x="3243263" y="14288"/>
          <p14:tracePt t="21008" x="3259138" y="14288"/>
          <p14:tracePt t="21016" x="3294063" y="7938"/>
          <p14:tracePt t="21030" x="3344863" y="7938"/>
          <p14:tracePt t="21037" x="3373438" y="14288"/>
          <p14:tracePt t="21049" x="3402013" y="28575"/>
          <p14:tracePt t="21054" x="3416300" y="42863"/>
          <p14:tracePt t="21061" x="3424238" y="50800"/>
          <p14:tracePt t="21075" x="3444875" y="79375"/>
          <p14:tracePt t="21081" x="3452813" y="85725"/>
          <p14:tracePt t="21094" x="3459163" y="100013"/>
          <p14:tracePt t="21103" x="3459163" y="115888"/>
          <p14:tracePt t="21119" x="3459163" y="122238"/>
          <p14:tracePt t="21138" x="3459163" y="130175"/>
          <p14:tracePt t="21145" x="3517900" y="238125"/>
          <p14:tracePt t="21162" x="3589338" y="460375"/>
          <p14:tracePt t="21169" x="3603625" y="531813"/>
          <p14:tracePt t="21174" x="3632200" y="604838"/>
          <p14:tracePt t="21181" x="3660775" y="690563"/>
          <p14:tracePt t="21195" x="3675063" y="806450"/>
          <p14:tracePt t="21208" x="3683000" y="841375"/>
          <p14:tracePt t="21217" x="3689350" y="900113"/>
          <p14:tracePt t="21224" x="3689350" y="920750"/>
          <p14:tracePt t="21238" x="3689350" y="942975"/>
          <p14:tracePt t="21246" x="3689350" y="985838"/>
          <p14:tracePt t="21258" x="3675063" y="1022350"/>
          <p14:tracePt t="21262" x="3660775" y="1079500"/>
          <p14:tracePt t="21268" x="3646488" y="1144588"/>
          <p14:tracePt t="21284" x="3625850" y="1230313"/>
          <p14:tracePt t="21291" x="3617913" y="1266825"/>
          <p14:tracePt t="21296" x="3611563" y="1301750"/>
          <p14:tracePt t="21311" x="3575050" y="1403350"/>
          <p14:tracePt t="21317" x="3567113" y="1460500"/>
          <p14:tracePt t="21329" x="3560763" y="1547813"/>
          <p14:tracePt t="21337" x="3538538" y="1597025"/>
          <p14:tracePt t="21351" x="3532188" y="1670050"/>
          <p14:tracePt t="21357" x="3532188" y="1690688"/>
          <p14:tracePt t="21363" x="3532188" y="1712913"/>
          <p14:tracePt t="21378" x="3532188" y="1741488"/>
          <p14:tracePt t="21384" x="3532188" y="1755775"/>
          <p14:tracePt t="21397" x="3532188" y="1770063"/>
          <p14:tracePt t="21405" x="3532188" y="1778000"/>
          <p14:tracePt t="21419" x="3524250" y="1812925"/>
          <p14:tracePt t="21425" x="3503613" y="1863725"/>
          <p14:tracePt t="21441" x="3467100" y="1979613"/>
          <p14:tracePt t="21447" x="3452813" y="2028825"/>
          <p14:tracePt t="21458" x="3444875" y="2057400"/>
          <p14:tracePt t="21465" x="3438525" y="2079625"/>
          <p14:tracePt t="21473" x="3430588" y="2093913"/>
          <p14:tracePt t="21477" x="3430588" y="2108200"/>
          <p14:tracePt t="21487" x="3430588" y="2116138"/>
          <p14:tracePt t="21503" x="3430588" y="2122488"/>
          <p14:tracePt t="21513" x="3430588" y="2130425"/>
          <p14:tracePt t="21562" x="3430588" y="2101850"/>
          <p14:tracePt t="21574" x="3430588" y="2093913"/>
          <p14:tracePt t="21580" x="3430588" y="2087563"/>
          <p14:tracePt t="21598" x="3430588" y="2079625"/>
          <p14:tracePt t="22015" x="3430588" y="2144713"/>
          <p14:tracePt t="22031" x="3409950" y="2338388"/>
          <p14:tracePt t="22037" x="3402013" y="2397125"/>
          <p14:tracePt t="22048" x="3402013" y="2474913"/>
          <p14:tracePt t="22056" x="3387725" y="2547938"/>
          <p14:tracePt t="22060" x="3387725" y="2619375"/>
          <p14:tracePt t="22066" x="3381375" y="2670175"/>
          <p14:tracePt t="22077" x="3381375" y="2705100"/>
          <p14:tracePt t="22082" x="3381375" y="2741613"/>
          <p14:tracePt t="22089" x="3381375" y="2763838"/>
          <p14:tracePt t="22095" x="3381375" y="2784475"/>
          <p14:tracePt t="22108" x="3381375" y="2813050"/>
          <p14:tracePt t="22117" x="3373438" y="2835275"/>
          <p14:tracePt t="22128" x="3373438" y="2849563"/>
          <p14:tracePt t="22135" x="3373438" y="2863850"/>
          <p14:tracePt t="22138" x="3365500" y="2871788"/>
          <p14:tracePt t="22150" x="3359150" y="2886075"/>
          <p14:tracePt t="22155" x="3359150" y="2906713"/>
          <p14:tracePt t="22162" x="3351213" y="2935288"/>
          <p14:tracePt t="22167" x="3344863" y="2951163"/>
          <p14:tracePt t="22178" x="3344863" y="2965450"/>
          <p14:tracePt t="22183" x="3344863" y="2986088"/>
          <p14:tracePt t="22191" x="3344863" y="3008313"/>
          <p14:tracePt t="22203" x="3344863" y="3022600"/>
          <p14:tracePt t="22221" x="3344863" y="3028950"/>
          <p14:tracePt t="22227" x="3344863" y="3036888"/>
          <p14:tracePt t="22232" x="3344863" y="3043238"/>
          <p14:tracePt t="22253" x="3344863" y="3051175"/>
          <p14:tracePt t="22270" x="3344863" y="3059113"/>
          <p14:tracePt t="22285" x="3344863" y="3087688"/>
          <p14:tracePt t="22292" x="3344863" y="3116263"/>
          <p14:tracePt t="22297" x="3344863" y="3151188"/>
          <p14:tracePt t="22311" x="3344863" y="3195638"/>
          <p14:tracePt t="22317" x="3336925" y="3295650"/>
          <p14:tracePt t="22327" x="3330575" y="3317875"/>
          <p14:tracePt t="22336" x="3330575" y="3352800"/>
          <p14:tracePt t="22340" x="3322638" y="3367088"/>
          <p14:tracePt t="22353" x="3322638" y="3403600"/>
          <p14:tracePt t="22361" x="3316288" y="3417888"/>
          <p14:tracePt t="22377" x="3308350" y="3425825"/>
          <p14:tracePt t="22382" x="3302000" y="3425825"/>
          <p14:tracePt t="22388" x="3302000" y="3432175"/>
          <p14:tracePt t="22405" x="3294063" y="3432175"/>
          <p14:tracePt t="22410" x="3287713" y="3432175"/>
          <p14:tracePt t="22432" x="3279775" y="3432175"/>
          <p14:tracePt t="22447" x="3273425" y="3432175"/>
          <p14:tracePt t="22468" x="3265488" y="3432175"/>
          <p14:tracePt t="22484" x="3259138" y="3432175"/>
          <p14:tracePt t="22500" x="3251200" y="3432175"/>
          <p14:tracePt t="22516" x="3243263" y="3425825"/>
          <p14:tracePt t="22523" x="3236913" y="3425825"/>
          <p14:tracePt t="22526" x="3208338" y="3425825"/>
          <p14:tracePt t="22543" x="3114675" y="3425825"/>
          <p14:tracePt t="22551" x="3071813" y="3425825"/>
          <p14:tracePt t="22556" x="2992438" y="3425825"/>
          <p14:tracePt t="22569" x="2768600" y="3411538"/>
          <p14:tracePt t="22576" x="2682875" y="3411538"/>
          <p14:tracePt t="22593" x="2495550" y="3417888"/>
          <p14:tracePt t="22601" x="2366963" y="3425825"/>
          <p14:tracePt t="22613" x="2193925" y="3454400"/>
          <p14:tracePt t="22620" x="2114550" y="3460750"/>
          <p14:tracePt t="22633" x="1870075" y="3505200"/>
          <p14:tracePt t="22641" x="1776413" y="3511550"/>
          <p14:tracePt t="22656" x="1611313" y="3519488"/>
          <p14:tracePt t="22663" x="1495425" y="3525838"/>
          <p14:tracePt t="22674" x="1381125" y="3525838"/>
          <p14:tracePt t="22680" x="1316038" y="3540125"/>
          <p14:tracePt t="22687" x="1250950" y="3540125"/>
          <p14:tracePt t="22700" x="1150938" y="3540125"/>
          <p14:tracePt t="22706" x="1079500" y="3540125"/>
          <p14:tracePt t="22721" x="985838" y="3525838"/>
          <p14:tracePt t="22727" x="949325" y="3519488"/>
          <p14:tracePt t="22742" x="884238" y="3505200"/>
          <p14:tracePt t="22750" x="863600" y="3505200"/>
          <p14:tracePt t="22761" x="841375" y="3497263"/>
          <p14:tracePt t="22767" x="835025" y="3482975"/>
          <p14:tracePt t="22773" x="820738" y="3482975"/>
          <p14:tracePt t="22789" x="804863" y="3482975"/>
          <p14:tracePt t="22796" x="798513" y="3482975"/>
          <p14:tracePt t="22800" x="790575" y="3482975"/>
          <p14:tracePt t="22810" x="784225" y="3482975"/>
          <p14:tracePt t="22814" x="769938" y="3482975"/>
          <p14:tracePt t="22827" x="755650" y="3482975"/>
          <p14:tracePt t="22835" x="676275" y="3475038"/>
          <p14:tracePt t="22851" x="590550" y="3454400"/>
          <p14:tracePt t="22858" x="539750" y="3432175"/>
          <p14:tracePt t="22871" x="482600" y="3403600"/>
          <p14:tracePt t="22878" x="460375" y="3397250"/>
          <p14:tracePt t="22892" x="431800" y="3389313"/>
          <p14:tracePt t="22900" x="417513" y="3389313"/>
          <p14:tracePt t="22922" x="409575" y="3389313"/>
          <p14:tracePt t="22986" x="403225" y="3389313"/>
          <p14:tracePt t="23008" x="395288" y="3389313"/>
          <p14:tracePt t="23019" x="395288" y="3382963"/>
          <p14:tracePt t="23087" x="403225" y="3382963"/>
          <p14:tracePt t="23097" x="417513" y="3382963"/>
          <p14:tracePt t="23110" x="446088" y="3382963"/>
          <p14:tracePt t="23117" x="531813" y="3367088"/>
          <p14:tracePt t="23131" x="906463" y="3289300"/>
          <p14:tracePt t="23137" x="1193800" y="3201988"/>
          <p14:tracePt t="23149" x="1747838" y="3036888"/>
          <p14:tracePt t="23154" x="2078038" y="2943225"/>
          <p14:tracePt t="23163" x="2776538" y="2735263"/>
          <p14:tracePt t="23166" x="3273425" y="2540000"/>
          <p14:tracePt t="23179" x="3675063" y="2389188"/>
          <p14:tracePt t="23184" x="4237038" y="2224088"/>
          <p14:tracePt t="23189" x="4359275" y="2187575"/>
          <p14:tracePt t="23199" x="4524375" y="2136775"/>
          <p14:tracePt t="23204" x="4689475" y="2093913"/>
          <p14:tracePt t="23212" x="4776788" y="2051050"/>
          <p14:tracePt t="23217" x="4826000" y="2036763"/>
          <p14:tracePt t="23230" x="4848225" y="2014538"/>
          <p14:tracePt t="23238" x="4854575" y="2014538"/>
          <p14:tracePt t="23249" x="4854575" y="2008188"/>
          <p14:tracePt t="23256" x="4862513" y="2000250"/>
          <p14:tracePt t="23274" x="4862513" y="1993900"/>
          <p14:tracePt t="23289" x="4848225" y="1993900"/>
          <p14:tracePt t="23299" x="4826000" y="1993900"/>
          <p14:tracePt t="23306" x="4732338" y="1979613"/>
          <p14:tracePt t="23312" x="4632325" y="1965325"/>
          <p14:tracePt t="23318" x="4538663" y="1957388"/>
          <p14:tracePt t="23330" x="4171950" y="1914525"/>
          <p14:tracePt t="23338" x="4071938" y="1871663"/>
          <p14:tracePt t="23350" x="3970338" y="1827213"/>
          <p14:tracePt t="23356" x="3848100" y="1770063"/>
          <p14:tracePt t="23363" x="3754438" y="1727200"/>
          <p14:tracePt t="23377" x="3654425" y="1690688"/>
          <p14:tracePt t="23385" x="3646488" y="1684338"/>
          <p14:tracePt t="23389" x="3632200" y="1684338"/>
          <p14:tracePt t="23400" x="3625850" y="1684338"/>
          <p14:tracePt t="23418" x="3611563" y="1684338"/>
          <p14:tracePt t="23433" x="3603625" y="1684338"/>
          <p14:tracePt t="23561" x="3603625" y="1690688"/>
          <p14:tracePt t="23655" x="3603625" y="1698625"/>
          <p14:tracePt t="23669" x="3595688" y="1698625"/>
          <p14:tracePt t="23679" x="3589338" y="1698625"/>
          <p14:tracePt t="23694" x="3589338" y="1704975"/>
          <p14:tracePt t="23700" x="3581400" y="1704975"/>
          <p14:tracePt t="23717" x="3552825" y="1704975"/>
          <p14:tracePt t="23724" x="3517900" y="1712913"/>
          <p14:tracePt t="23728" x="3495675" y="1712913"/>
          <p14:tracePt t="23733" x="3459163" y="1712913"/>
          <p14:tracePt t="23748" x="3402013" y="1712913"/>
          <p14:tracePt t="23755" x="3387725" y="1712913"/>
          <p14:tracePt t="23768" x="3373438" y="1712913"/>
          <p14:tracePt t="23774" x="3365500" y="1712913"/>
          <p14:tracePt t="23778" x="3351213" y="1712913"/>
          <p14:tracePt t="23793" x="3336925" y="1712913"/>
          <p14:tracePt t="23813" x="3330575" y="1712913"/>
          <p14:tracePt t="23821" x="3322638" y="1712913"/>
          <p14:tracePt t="23856" x="3316288" y="1712913"/>
          <p14:tracePt t="23921" x="3316288" y="1704975"/>
          <p14:tracePt t="23986" x="3322638" y="1704975"/>
          <p14:tracePt t="24043" x="3330575" y="1704975"/>
          <p14:tracePt t="24130" x="3336925" y="1704975"/>
          <p14:tracePt t="24151" x="3344863" y="1704975"/>
          <p14:tracePt t="24173" x="3344863" y="1712913"/>
          <p14:tracePt t="24186" x="3344863" y="1719263"/>
          <p14:tracePt t="24230" x="3351213" y="1719263"/>
          <p14:tracePt t="24266" x="3359150" y="1719263"/>
          <p14:tracePt t="24280" x="3365500" y="1719263"/>
          <p14:tracePt t="24352" x="3373438" y="1719263"/>
          <p14:tracePt t="24388" x="3381375" y="1719263"/>
          <p14:tracePt t="24411" x="3387725" y="1719263"/>
          <p14:tracePt t="24425" x="3409950" y="1712913"/>
          <p14:tracePt t="24431" x="3430588" y="1712913"/>
          <p14:tracePt t="24442" x="3452813" y="1712913"/>
          <p14:tracePt t="24449" x="3473450" y="1712913"/>
          <p14:tracePt t="24453" x="3489325" y="1712913"/>
          <p14:tracePt t="24465" x="3503613" y="1712913"/>
          <p14:tracePt t="24474" x="3524250" y="1712913"/>
          <p14:tracePt t="24489" x="3546475" y="1712913"/>
          <p14:tracePt t="24496" x="3552825" y="1712913"/>
          <p14:tracePt t="24510" x="3595688" y="1704975"/>
          <p14:tracePt t="24517" x="3617913" y="1698625"/>
          <p14:tracePt t="24532" x="3640138" y="1690688"/>
          <p14:tracePt t="24539" x="3683000" y="1684338"/>
          <p14:tracePt t="24551" x="3719513" y="1676400"/>
          <p14:tracePt t="24557" x="3740150" y="1676400"/>
          <p14:tracePt t="24564" x="3768725" y="1676400"/>
          <p14:tracePt t="24569" x="3776663" y="1676400"/>
          <p14:tracePt t="24580" x="3797300" y="1676400"/>
          <p14:tracePt t="24585" x="3805238" y="1676400"/>
          <p14:tracePt t="24591" x="3819525" y="1684338"/>
          <p14:tracePt t="24604" x="3848100" y="1684338"/>
          <p14:tracePt t="24622" x="3898900" y="1684338"/>
          <p14:tracePt t="24628" x="3927475" y="1684338"/>
          <p14:tracePt t="24632" x="3970338" y="1684338"/>
          <p14:tracePt t="24645" x="3992563" y="1684338"/>
          <p14:tracePt t="24651" x="4041775" y="1684338"/>
          <p14:tracePt t="24655" x="4064000" y="1684338"/>
          <p14:tracePt t="24664" x="4078288" y="1684338"/>
          <p14:tracePt t="24673" x="4092575" y="1684338"/>
          <p14:tracePt t="24678" x="4106863" y="1690688"/>
          <p14:tracePt t="24683" x="4114800" y="1690688"/>
          <p14:tracePt t="24698" x="4129088" y="1690688"/>
          <p14:tracePt t="24704" x="4135438" y="1690688"/>
          <p14:tracePt t="24720" x="4143375" y="1690688"/>
          <p14:tracePt t="24736" x="4149725" y="1690688"/>
          <p14:tracePt t="24949" x="4171950" y="1698625"/>
          <p14:tracePt t="24960" x="4178300" y="1698625"/>
          <p14:tracePt t="24967" x="4208463" y="1698625"/>
          <p14:tracePt t="24971" x="4222750" y="1704975"/>
          <p14:tracePt t="24982" x="4251325" y="1712913"/>
          <p14:tracePt t="24989" x="4271963" y="1712913"/>
          <p14:tracePt t="24993" x="4294188" y="1712913"/>
          <p14:tracePt t="25007" x="4330700" y="1719263"/>
          <p14:tracePt t="25014" x="4344988" y="1719263"/>
          <p14:tracePt t="25026" x="4373563" y="1727200"/>
          <p14:tracePt t="25034" x="4416425" y="1727200"/>
          <p14:tracePt t="25046" x="4452938" y="1727200"/>
          <p14:tracePt t="25051" x="4487863" y="1733550"/>
          <p14:tracePt t="25059" x="4502150" y="1741488"/>
          <p14:tracePt t="25069" x="4524375" y="1741488"/>
          <p14:tracePt t="25074" x="4532313" y="1741488"/>
          <p14:tracePt t="25093" x="4538663" y="1741488"/>
          <p14:tracePt t="25323" x="4546600" y="1741488"/>
          <p14:tracePt t="25337" x="4546600" y="1733550"/>
          <p14:tracePt t="25349" x="4552950" y="1733550"/>
          <p14:tracePt t="25355" x="4560888" y="1733550"/>
          <p14:tracePt t="25361" x="4560888" y="1727200"/>
          <p14:tracePt t="25366" x="4567238" y="1719263"/>
          <p14:tracePt t="25380" x="4567238" y="1712913"/>
          <p14:tracePt t="25387" x="4581525" y="1712913"/>
          <p14:tracePt t="25397" x="4581525" y="1704975"/>
          <p14:tracePt t="25414" x="4589463" y="1698625"/>
          <p14:tracePt t="25427" x="4595813" y="1698625"/>
          <p14:tracePt t="26711" x="4595813" y="1719263"/>
          <p14:tracePt t="26723" x="4595813" y="1727200"/>
          <p14:tracePt t="26728" x="4595813" y="1733550"/>
          <p14:tracePt t="26740" x="4595813" y="1741488"/>
          <p14:tracePt t="26748" x="4595813" y="1749425"/>
          <p14:tracePt t="26762" x="4595813" y="1755775"/>
          <p14:tracePt t="26783" x="4595813" y="1763713"/>
          <p14:tracePt t="26794" x="4595813" y="1770063"/>
          <p14:tracePt t="26806" x="4595813" y="1778000"/>
          <p14:tracePt t="26812" x="4603750" y="1798638"/>
          <p14:tracePt t="26822" x="4610100" y="1827213"/>
          <p14:tracePt t="26830" x="4610100" y="1849438"/>
          <p14:tracePt t="26834" x="4618038" y="1885950"/>
          <p14:tracePt t="26849" x="4618038" y="1920875"/>
          <p14:tracePt t="26856" x="4618038" y="1943100"/>
          <p14:tracePt t="26866" x="4618038" y="1949450"/>
          <p14:tracePt t="26873" x="4618038" y="1957388"/>
          <p14:tracePt t="26878" x="4618038" y="1965325"/>
          <p14:tracePt t="26898" x="4618038" y="1971675"/>
          <p14:tracePt t="26912" x="4624388" y="1979613"/>
          <p14:tracePt t="26919" x="4624388" y="1993900"/>
          <p14:tracePt t="26934" x="4632325" y="2014538"/>
          <p14:tracePt t="26940" x="4638675" y="2051050"/>
          <p14:tracePt t="26950" x="4646613" y="2073275"/>
          <p14:tracePt t="26959" x="4646613" y="2101850"/>
          <p14:tracePt t="26963" x="4654550" y="2130425"/>
          <p14:tracePt t="26975" x="4660900" y="2151063"/>
          <p14:tracePt t="26981" x="4660900" y="2181225"/>
          <p14:tracePt t="26988" x="4668838" y="2195513"/>
          <p14:tracePt t="26992" x="4675188" y="2209800"/>
          <p14:tracePt t="27003" x="4675188" y="2224088"/>
          <p14:tracePt t="27008" x="4675188" y="2230438"/>
          <p14:tracePt t="27016" x="4675188" y="2238375"/>
          <p14:tracePt t="27031" x="4683125" y="2266950"/>
          <p14:tracePt t="27037" x="4689475" y="2295525"/>
          <p14:tracePt t="27043" x="4689475" y="2332038"/>
          <p14:tracePt t="27055" x="4697413" y="2381250"/>
          <p14:tracePt t="27062" x="4703763" y="2525713"/>
          <p14:tracePt t="27075" x="4703763" y="2576513"/>
          <p14:tracePt t="27082" x="4711700" y="2611438"/>
          <p14:tracePt t="27096" x="4718050" y="2705100"/>
          <p14:tracePt t="27101" x="4725988" y="2770188"/>
          <p14:tracePt t="27110" x="4740275" y="2835275"/>
          <p14:tracePt t="27115" x="4740275" y="2921000"/>
          <p14:tracePt t="27126" x="4740275" y="2979738"/>
          <p14:tracePt t="27132" x="4746625" y="3051175"/>
          <p14:tracePt t="27138" x="4754563" y="3167063"/>
          <p14:tracePt t="27143" x="4768850" y="3338513"/>
          <p14:tracePt t="27156" x="4776788" y="3475038"/>
          <p14:tracePt t="27173" x="4791075" y="3633788"/>
          <p14:tracePt t="27180" x="4791075" y="3670300"/>
          <p14:tracePt t="27193" x="4791075" y="3698875"/>
          <p14:tracePt t="27208" x="4791075" y="3706813"/>
          <p14:tracePt t="27216" x="4791075" y="3713163"/>
          <p14:tracePt t="27232" x="4791075" y="3721100"/>
          <p14:tracePt t="27247" x="4791075" y="3727450"/>
          <p14:tracePt t="27265" x="4791075" y="3735388"/>
          <p14:tracePt t="27280" x="4791075" y="3784600"/>
          <p14:tracePt t="27287" x="4783138" y="3863975"/>
          <p14:tracePt t="27301" x="4768850" y="3994150"/>
          <p14:tracePt t="27309" x="4746625" y="4079875"/>
          <p14:tracePt t="27321" x="4703763" y="4181475"/>
          <p14:tracePt t="27329" x="4697413" y="4202113"/>
          <p14:tracePt t="27342" x="4689475" y="4224338"/>
          <p14:tracePt t="27347" x="4683125" y="4238625"/>
          <p14:tracePt t="27353" x="4675188" y="4238625"/>
          <p14:tracePt t="27359" x="4675188" y="4246563"/>
          <p14:tracePt t="27372" x="4654550" y="4260850"/>
          <p14:tracePt t="27379" x="4610100" y="4275138"/>
          <p14:tracePt t="27391" x="4532313" y="4303713"/>
          <p14:tracePt t="27398" x="4467225" y="4318000"/>
          <p14:tracePt t="27405" x="4351338" y="4324350"/>
          <p14:tracePt t="27409" x="4171950" y="4324350"/>
          <p14:tracePt t="27420" x="4064000" y="4324350"/>
          <p14:tracePt t="27424" x="3992563" y="4318000"/>
          <p14:tracePt t="27430" x="3919538" y="4295775"/>
          <p14:tracePt t="27441" x="3870325" y="4281488"/>
          <p14:tracePt t="27447" x="3819525" y="4260850"/>
          <p14:tracePt t="27454" x="3776663" y="4230688"/>
          <p14:tracePt t="27468" x="3740150" y="4216400"/>
          <p14:tracePt t="27472" x="3725863" y="4210050"/>
          <p14:tracePt t="27480" x="3719513" y="4195763"/>
          <p14:tracePt t="27488" x="3711575" y="4181475"/>
          <p14:tracePt t="27500" x="3703638" y="4173538"/>
          <p14:tracePt t="27509" x="3683000" y="4138613"/>
          <p14:tracePt t="27515" x="3675063" y="4130675"/>
          <p14:tracePt t="27528" x="3668713" y="4102100"/>
          <p14:tracePt t="27532" x="3654425" y="4073525"/>
          <p14:tracePt t="27537" x="3640138" y="4044950"/>
          <p14:tracePt t="27547" x="3625850" y="4008438"/>
          <p14:tracePt t="27555" x="3611563" y="3965575"/>
          <p14:tracePt t="27568" x="3589338" y="3892550"/>
          <p14:tracePt t="27575" x="3581400" y="3878263"/>
          <p14:tracePt t="27582" x="3567113" y="3863975"/>
          <p14:tracePt t="27604" x="3560763" y="3857625"/>
          <p14:tracePt t="27618" x="3552825" y="3857625"/>
          <p14:tracePt t="27638" x="3546475" y="3857625"/>
          <p14:tracePt t="27650" x="3538538" y="3857625"/>
          <p14:tracePt t="27658" x="3538538" y="3849688"/>
          <p14:tracePt t="27670" x="3532188" y="3843338"/>
          <p14:tracePt t="27677" x="3532188" y="3835400"/>
          <p14:tracePt t="27682" x="3524250" y="3829050"/>
          <p14:tracePt t="27696" x="3509963" y="3798888"/>
          <p14:tracePt t="27719" x="3503613" y="3792538"/>
          <p14:tracePt t="27732" x="3495675" y="3792538"/>
          <p14:tracePt t="28084" x="3503613" y="3792538"/>
          <p14:tracePt t="28120" x="3509963" y="3792538"/>
          <p14:tracePt t="28156" x="3517900" y="3798888"/>
          <p14:tracePt t="28192" x="3524250" y="3798888"/>
          <p14:tracePt t="28202" x="3532188" y="3798888"/>
          <p14:tracePt t="28210" x="3532188" y="3806825"/>
          <p14:tracePt t="28224" x="3538538" y="3806825"/>
          <p14:tracePt t="28250" x="3546475" y="3806825"/>
          <p14:tracePt t="28261" x="3552825" y="3806825"/>
          <p14:tracePt t="28352" x="3560763" y="3806825"/>
          <p14:tracePt t="28379" x="3567113" y="3806825"/>
          <p14:tracePt t="28581" x="3575050" y="3806825"/>
          <p14:tracePt t="28595" x="3595688" y="3806825"/>
          <p14:tracePt t="28602" x="3625850" y="3806825"/>
          <p14:tracePt t="28614" x="3646488" y="3792538"/>
          <p14:tracePt t="28622" x="3689350" y="3770313"/>
          <p14:tracePt t="28634" x="3703638" y="3763963"/>
          <p14:tracePt t="28639" x="3719513" y="3756025"/>
          <p14:tracePt t="28651" x="3733800" y="3756025"/>
          <p14:tracePt t="28656" x="3748088" y="3749675"/>
          <p14:tracePt t="28663" x="3748088" y="3741738"/>
          <p14:tracePt t="28667" x="3762375" y="3741738"/>
          <p14:tracePt t="28679" x="3762375" y="3735388"/>
          <p14:tracePt t="28684" x="3768725" y="3735388"/>
          <p14:tracePt t="28691" x="3783013" y="3735388"/>
          <p14:tracePt t="28710" x="3790950" y="3735388"/>
          <p14:tracePt t="28725" x="3797300" y="3735388"/>
          <p14:tracePt t="28746" x="3805238" y="3735388"/>
          <p14:tracePt t="28758" x="3811588" y="3735388"/>
          <p14:tracePt t="28774" x="3825875" y="3727450"/>
          <p14:tracePt t="28782" x="3833813" y="3727450"/>
          <p14:tracePt t="28798" x="3848100" y="3727450"/>
          <p14:tracePt t="28806" x="3862388" y="3727450"/>
          <p14:tracePt t="28822" x="3870325" y="3727450"/>
          <p14:tracePt t="28828" x="3884613" y="3727450"/>
          <p14:tracePt t="28841" x="3890963" y="3727450"/>
          <p14:tracePt t="28856" x="3898900" y="3727450"/>
          <p14:tracePt t="28874" x="3905250" y="3727450"/>
          <p14:tracePt t="28889" x="3913188" y="3727450"/>
          <p14:tracePt t="29249" x="3919538" y="3727450"/>
          <p14:tracePt t="29265" x="3927475" y="3735388"/>
          <p14:tracePt t="29271" x="3927475" y="3741738"/>
          <p14:tracePt t="29286" x="3941763" y="3749675"/>
          <p14:tracePt t="29291" x="3956050" y="3749675"/>
          <p14:tracePt t="29303" x="3956050" y="3756025"/>
          <p14:tracePt t="29321" x="3963988" y="3763963"/>
          <p14:tracePt t="29327" x="3970338" y="3763963"/>
          <p14:tracePt t="29349" x="3978275" y="3763963"/>
          <p14:tracePt t="29362" x="3984625" y="3763963"/>
          <p14:tracePt t="29368" x="3992563" y="3763963"/>
          <p14:tracePt t="29372" x="4006850" y="3770313"/>
          <p14:tracePt t="29380" x="4027488" y="3770313"/>
          <p14:tracePt t="29393" x="4100513" y="3770313"/>
          <p14:tracePt t="29399" x="4143375" y="3770313"/>
          <p14:tracePt t="29414" x="4208463" y="3770313"/>
          <p14:tracePt t="29421" x="4237038" y="3770313"/>
          <p14:tracePt t="29437" x="4271963" y="3763963"/>
          <p14:tracePt t="29443" x="4279900" y="3763963"/>
          <p14:tracePt t="29454" x="4294188" y="3763963"/>
          <p14:tracePt t="29461" x="4308475" y="3756025"/>
          <p14:tracePt t="29464" x="4322763" y="3741738"/>
          <p14:tracePt t="29475" x="4344988" y="3727450"/>
          <p14:tracePt t="29482" x="4373563" y="3706813"/>
          <p14:tracePt t="29489" x="4424363" y="3690938"/>
          <p14:tracePt t="29493" x="4495800" y="3662363"/>
          <p14:tracePt t="29507" x="4646613" y="3627438"/>
          <p14:tracePt t="29525" x="4746625" y="3619500"/>
          <p14:tracePt t="29530" x="4791075" y="3619500"/>
          <p14:tracePt t="29537" x="4848225" y="3619500"/>
          <p14:tracePt t="29552" x="4948238" y="3619500"/>
          <p14:tracePt t="29557" x="4970463" y="3627438"/>
          <p14:tracePt t="29572" x="4999038" y="3627438"/>
          <p14:tracePt t="29579" x="5035550" y="3627438"/>
          <p14:tracePt t="29596" x="5064125" y="3627438"/>
          <p14:tracePt t="29604" x="5084763" y="3627438"/>
          <p14:tracePt t="29618" x="5121275" y="3627438"/>
          <p14:tracePt t="29625" x="5143500" y="3627438"/>
          <p14:tracePt t="29638" x="5237163" y="3627438"/>
          <p14:tracePt t="29644" x="5280025" y="3627438"/>
          <p14:tracePt t="29660" x="5359400" y="3627438"/>
          <p14:tracePt t="29666" x="5380038" y="3627438"/>
          <p14:tracePt t="29679" x="5422900" y="3627438"/>
          <p14:tracePt t="29687" x="5445125" y="3627438"/>
          <p14:tracePt t="29704" x="5516563" y="3627438"/>
          <p14:tracePt t="29711" x="5559425" y="3627438"/>
          <p14:tracePt t="29725" x="5697538" y="3627438"/>
          <p14:tracePt t="29731" x="5746750" y="3627438"/>
          <p14:tracePt t="29742" x="5775325" y="3627438"/>
          <p14:tracePt t="29749" x="5797550" y="3627438"/>
          <p14:tracePt t="29755" x="5826125" y="3641725"/>
          <p14:tracePt t="29760" x="5854700" y="3648075"/>
          <p14:tracePt t="29772" x="5876925" y="3656013"/>
          <p14:tracePt t="29781" x="5919788" y="3670300"/>
          <p14:tracePt t="29792" x="5934075" y="3676650"/>
          <p14:tracePt t="29811" x="5942013" y="3690938"/>
          <p14:tracePt t="29853" x="5942013" y="3698875"/>
          <p14:tracePt t="29868" x="5942013" y="3706813"/>
          <p14:tracePt t="29888" x="5942013" y="3713163"/>
          <p14:tracePt t="29900" x="5942013" y="3721100"/>
          <p14:tracePt t="29913" x="5942013" y="3735388"/>
          <p14:tracePt t="29921" x="5942013" y="3749675"/>
          <p14:tracePt t="29926" x="5942013" y="3778250"/>
          <p14:tracePt t="29931" x="5934075" y="3798888"/>
          <p14:tracePt t="29943" x="5934075" y="3814763"/>
          <p14:tracePt t="29948" x="5927725" y="3829050"/>
          <p14:tracePt t="29962" x="5919788" y="3857625"/>
          <p14:tracePt t="29978" x="5905500" y="3871913"/>
          <p14:tracePt t="29986" x="5897563" y="3886200"/>
          <p14:tracePt t="30000" x="5883275" y="3900488"/>
          <p14:tracePt t="30006" x="5876925" y="3906838"/>
          <p14:tracePt t="30012" x="5868988" y="3922713"/>
          <p14:tracePt t="30022" x="5862638" y="3922713"/>
          <p14:tracePt t="30027" x="5854700" y="3929063"/>
          <p14:tracePt t="30035" x="5854700" y="3943350"/>
          <p14:tracePt t="30049" x="5840413" y="3994150"/>
          <p14:tracePt t="30056" x="5840413" y="4065588"/>
          <p14:tracePt t="30073" x="5840413" y="4152900"/>
          <p14:tracePt t="30079" x="5840413" y="4181475"/>
          <p14:tracePt t="30085" x="5840413" y="4216400"/>
          <p14:tracePt t="30098" x="5840413" y="4310063"/>
          <p14:tracePt t="30104" x="5840413" y="4360863"/>
          <p14:tracePt t="30119" x="5834063" y="4432300"/>
          <p14:tracePt t="30126" x="5834063" y="4454525"/>
          <p14:tracePt t="30138" x="5834063" y="4483100"/>
          <p14:tracePt t="30144" x="5834063" y="4511675"/>
          <p14:tracePt t="30147" x="5834063" y="4533900"/>
          <p14:tracePt t="30161" x="5826125" y="4568825"/>
          <p14:tracePt t="30169" x="5826125" y="4662488"/>
          <p14:tracePt t="30181" x="5826125" y="4721225"/>
          <p14:tracePt t="30185" x="5826125" y="4770438"/>
          <p14:tracePt t="30192" x="5826125" y="4814888"/>
          <p14:tracePt t="30206" x="5826125" y="4843463"/>
          <p14:tracePt t="30211" x="5826125" y="4886325"/>
          <p14:tracePt t="30222" x="5826125" y="4908550"/>
          <p14:tracePt t="30229" x="5826125" y="4914900"/>
          <p14:tracePt t="30241" x="5826125" y="4937125"/>
          <p14:tracePt t="30248" x="5826125" y="4943475"/>
          <p14:tracePt t="30258" x="5826125" y="4951413"/>
          <p14:tracePt t="30272" x="5826125" y="4965700"/>
          <p14:tracePt t="30290" x="5826125" y="4972050"/>
          <p14:tracePt t="30306" x="5826125" y="4979988"/>
          <p14:tracePt t="30586" x="5819775" y="5045075"/>
          <p14:tracePt t="30596" x="5803900" y="5102225"/>
          <p14:tracePt t="30603" x="5797550" y="5173663"/>
          <p14:tracePt t="30615" x="5768975" y="5332413"/>
          <p14:tracePt t="30623" x="5768975" y="5389563"/>
          <p14:tracePt t="30628" x="5761038" y="5432425"/>
          <p14:tracePt t="30640" x="5754688" y="5483225"/>
          <p14:tracePt t="30647" x="5754688" y="5519738"/>
          <p14:tracePt t="30655" x="5754688" y="5548313"/>
          <p14:tracePt t="30659" x="5746750" y="5570538"/>
          <p14:tracePt t="30671" x="5746750" y="5619750"/>
          <p14:tracePt t="30677" x="5740400" y="5678488"/>
          <p14:tracePt t="30685" x="5740400" y="5735638"/>
          <p14:tracePt t="30689" x="5740400" y="5786438"/>
          <p14:tracePt t="30704" x="5740400" y="5857875"/>
          <p14:tracePt t="30711" x="5740400" y="5880100"/>
          <p14:tracePt t="30724" x="5740400" y="5908675"/>
          <p14:tracePt t="30738" x="5732463" y="5943600"/>
          <p14:tracePt t="30744" x="5726113" y="5965825"/>
          <p14:tracePt t="30760" x="5718175" y="6022975"/>
          <p14:tracePt t="30766" x="5711825" y="6045200"/>
          <p14:tracePt t="30781" x="5711825" y="6073775"/>
          <p14:tracePt t="30787" x="5703888" y="6094413"/>
          <p14:tracePt t="30803" x="5703888" y="6116638"/>
          <p14:tracePt t="30818" x="5697538" y="6124575"/>
          <p14:tracePt t="30824" x="5697538" y="6130925"/>
          <p14:tracePt t="30845" x="5697538" y="6138863"/>
          <p14:tracePt t="30857" x="5697538" y="6145213"/>
          <p14:tracePt t="30888" x="5689600" y="6145213"/>
          <p14:tracePt t="30904" x="5689600" y="6167438"/>
          <p14:tracePt t="30910" x="5681663" y="6181725"/>
          <p14:tracePt t="30922" x="5681663" y="6196013"/>
          <p14:tracePt t="30928" x="5675313" y="6196013"/>
          <p14:tracePt t="30932" x="5667375" y="6202363"/>
          <p14:tracePt t="30942" x="5667375" y="6210300"/>
          <p14:tracePt t="30960" x="5661025" y="6218238"/>
          <p14:tracePt t="30975" x="5653088" y="6218238"/>
          <p14:tracePt t="30999" x="5646738" y="6218238"/>
          <p14:tracePt t="31010" x="5638800" y="6218238"/>
          <p14:tracePt t="31027" x="5632450" y="6218238"/>
          <p14:tracePt t="31035" x="5610225" y="6218238"/>
          <p14:tracePt t="31040" x="5581650" y="6224588"/>
          <p14:tracePt t="31050" x="5553075" y="6232525"/>
          <p14:tracePt t="31056" x="5530850" y="6232525"/>
          <p14:tracePt t="31068" x="5437188" y="6253163"/>
          <p14:tracePt t="31083" x="5351463" y="6267450"/>
          <p14:tracePt t="31089" x="5308600" y="6275388"/>
          <p14:tracePt t="31099" x="5286375" y="6275388"/>
          <p14:tracePt t="31113" x="5257800" y="6289675"/>
          <p14:tracePt t="31122" x="5243513" y="6289675"/>
          <p14:tracePt t="31128" x="5229225" y="6289675"/>
          <p14:tracePt t="31140" x="5178425" y="6303963"/>
          <p14:tracePt t="31147" x="5157788" y="6303963"/>
          <p14:tracePt t="31158" x="5121275" y="6310313"/>
          <p14:tracePt t="31162" x="5078413" y="6318250"/>
          <p14:tracePt t="31168" x="5041900" y="6326188"/>
          <p14:tracePt t="31180" x="5006975" y="6332538"/>
          <p14:tracePt t="31187" x="4976813" y="6340475"/>
          <p14:tracePt t="31193" x="4970463" y="6346825"/>
          <p14:tracePt t="31205" x="4927600" y="6361113"/>
          <p14:tracePt t="31223" x="4899025" y="6369050"/>
          <p14:tracePt t="31228" x="4884738" y="6375400"/>
          <p14:tracePt t="31236" x="4868863" y="6383338"/>
          <p14:tracePt t="31249" x="4840288" y="6389688"/>
          <p14:tracePt t="31256" x="4819650" y="6397625"/>
          <p14:tracePt t="31270" x="4746625" y="6403975"/>
          <p14:tracePt t="31286" x="4654550" y="6411913"/>
          <p14:tracePt t="31293" x="4618038" y="6411913"/>
          <p14:tracePt t="31301" x="4581525" y="6411913"/>
          <p14:tracePt t="31313" x="4560888" y="6411913"/>
          <p14:tracePt t="31319" x="4452938" y="6411913"/>
          <p14:tracePt t="31326" x="4394200" y="6411913"/>
          <p14:tracePt t="31343" x="4302125" y="6403975"/>
          <p14:tracePt t="31351" x="4271963" y="6403975"/>
          <p14:tracePt t="31363" x="4222750" y="6403975"/>
          <p14:tracePt t="31369" x="4214813" y="6403975"/>
          <p14:tracePt t="31382" x="4194175" y="6403975"/>
          <p14:tracePt t="31390" x="4171950" y="6403975"/>
          <p14:tracePt t="31406" x="4143375" y="6383338"/>
          <p14:tracePt t="31422" x="4071938" y="6340475"/>
          <p14:tracePt t="31429" x="4021138" y="6303963"/>
          <p14:tracePt t="31434" x="3978275" y="6275388"/>
          <p14:tracePt t="31446" x="3927475" y="6246813"/>
          <p14:tracePt t="31452" x="3890963" y="6224588"/>
          <p14:tracePt t="31458" x="3862388" y="6210300"/>
          <p14:tracePt t="31473" x="3825875" y="6196013"/>
          <p14:tracePt t="31482" x="3811588" y="6188075"/>
          <p14:tracePt t="31493" x="3776663" y="6167438"/>
          <p14:tracePt t="31502" x="3762375" y="6167438"/>
          <p14:tracePt t="31518" x="3725863" y="6145213"/>
          <p14:tracePt t="31522" x="3719513" y="6130925"/>
          <p14:tracePt t="31530" x="3697288" y="6110288"/>
          <p14:tracePt t="31535" x="3675063" y="6102350"/>
          <p14:tracePt t="31547" x="3654425" y="6073775"/>
          <p14:tracePt t="31553" x="3632200" y="6045200"/>
          <p14:tracePt t="31560" x="3603625" y="6016625"/>
          <p14:tracePt t="31572" x="3560763" y="5957888"/>
          <p14:tracePt t="31580" x="3546475" y="5929313"/>
          <p14:tracePt t="31594" x="3495675" y="5849938"/>
          <p14:tracePt t="31603" x="3481388" y="5800725"/>
          <p14:tracePt t="31619" x="3459163" y="5707063"/>
          <p14:tracePt t="31624" x="3459163" y="5670550"/>
          <p14:tracePt t="31631" x="3452813" y="5627688"/>
          <p14:tracePt t="31644" x="3444875" y="5584825"/>
          <p14:tracePt t="31655" x="3444875" y="5570538"/>
          <p14:tracePt t="31667" x="3438525" y="5519738"/>
          <p14:tracePt t="31683" x="3438525" y="5403850"/>
          <p14:tracePt t="31688" x="3438525" y="5303838"/>
          <p14:tracePt t="31693" x="3444875" y="5195888"/>
          <p14:tracePt t="31705" x="3444875" y="5130800"/>
          <p14:tracePt t="31709" x="3459163" y="5037138"/>
          <p14:tracePt t="31717" x="3467100" y="4943475"/>
          <p14:tracePt t="31731" x="3495675" y="4800600"/>
          <p14:tracePt t="31737" x="3503613" y="4764088"/>
          <p14:tracePt t="31749" x="3503613" y="4727575"/>
          <p14:tracePt t="31752" x="3509963" y="4699000"/>
          <p14:tracePt t="31759" x="3517900" y="4662488"/>
          <p14:tracePt t="31770" x="3524250" y="4627563"/>
          <p14:tracePt t="31779" x="3532188" y="4576763"/>
          <p14:tracePt t="31786" x="3532188" y="4497388"/>
          <p14:tracePt t="31802" x="3538538" y="4403725"/>
          <p14:tracePt t="31808" x="3546475" y="4352925"/>
          <p14:tracePt t="31821" x="3546475" y="4303713"/>
          <p14:tracePt t="31825" x="3560763" y="4246563"/>
          <p14:tracePt t="31841" x="3575050" y="4152900"/>
          <p14:tracePt t="31847" x="3575050" y="4116388"/>
          <p14:tracePt t="31852" x="3575050" y="4087813"/>
          <p14:tracePt t="31864" x="3575050" y="4073525"/>
          <p14:tracePt t="31871" x="3575050" y="4051300"/>
          <p14:tracePt t="31874" x="3575050" y="4037013"/>
          <p14:tracePt t="31888" x="3575050" y="4014788"/>
          <p14:tracePt t="31895" x="3575050" y="4008438"/>
          <p14:tracePt t="31909" x="3575050" y="3971925"/>
          <p14:tracePt t="31917" x="3589338" y="3943350"/>
          <p14:tracePt t="31928" x="3595688" y="3914775"/>
          <p14:tracePt t="31933" x="3603625" y="3886200"/>
          <p14:tracePt t="31939" x="3617913" y="3857625"/>
          <p14:tracePt t="31949" x="3617913" y="3843338"/>
          <p14:tracePt t="31955" x="3632200" y="3821113"/>
          <p14:tracePt t="31963" x="3632200" y="3814763"/>
          <p14:tracePt t="31967" x="3640138" y="3806825"/>
          <p14:tracePt t="31976" x="3640138" y="3798888"/>
          <p14:tracePt t="31991" x="3646488" y="3798888"/>
          <p14:tracePt t="32004" x="3654425" y="3792538"/>
          <p14:tracePt t="32010" x="3654425" y="3784600"/>
          <p14:tracePt t="32036" x="3654425" y="3778250"/>
          <p14:tracePt t="32040" x="3654425" y="3770313"/>
          <p14:tracePt t="32104" x="3660775" y="3770313"/>
          <p14:tracePt t="32120" x="3675063" y="3770313"/>
          <p14:tracePt t="32132" x="3683000" y="3770313"/>
          <p14:tracePt t="32139" x="3689350" y="3770313"/>
          <p14:tracePt t="32151" x="3697288" y="3770313"/>
          <p14:tracePt t="32157" x="3703638" y="3770313"/>
          <p14:tracePt t="32162" x="3719513" y="3770313"/>
          <p14:tracePt t="32175" x="3733800" y="3763963"/>
          <p14:tracePt t="32182" x="3748088" y="3763963"/>
          <p14:tracePt t="32197" x="3762375" y="3756025"/>
          <p14:tracePt t="32203" x="3819525" y="3741738"/>
          <p14:tracePt t="32216" x="3870325" y="3727450"/>
          <p14:tracePt t="32221" x="3913188" y="3721100"/>
          <p14:tracePt t="32228" x="3963988" y="3698875"/>
          <p14:tracePt t="32241" x="4071938" y="3690938"/>
          <p14:tracePt t="32248" x="4121150" y="3690938"/>
          <p14:tracePt t="32253" x="4157663" y="3690938"/>
          <p14:tracePt t="32264" x="4200525" y="3690938"/>
          <p14:tracePt t="32271" x="4271963" y="3690938"/>
          <p14:tracePt t="32282" x="4408488" y="3690938"/>
          <p14:tracePt t="32294" x="4459288" y="3713163"/>
          <p14:tracePt t="32300" x="4495800" y="3713163"/>
          <p14:tracePt t="32314" x="4546600" y="3727450"/>
          <p14:tracePt t="32322" x="4575175" y="3727450"/>
          <p14:tracePt t="32326" x="4603750" y="3727450"/>
          <p14:tracePt t="32342" x="4660900" y="3735388"/>
          <p14:tracePt t="32349" x="4683125" y="3735388"/>
          <p14:tracePt t="32363" x="4697413" y="3735388"/>
          <p14:tracePt t="32369" x="4711700" y="3735388"/>
          <p14:tracePt t="32383" x="4718050" y="3735388"/>
          <p14:tracePt t="32393" x="4725988" y="3735388"/>
          <p14:tracePt t="32412" x="4732338" y="3721100"/>
          <p14:tracePt t="32427" x="4732338" y="3713163"/>
          <p14:tracePt t="32434" x="4732338" y="3706813"/>
          <p14:tracePt t="32449" x="4732338" y="3698875"/>
          <p14:tracePt t="32461" x="4718050" y="3690938"/>
          <p14:tracePt t="32470" x="4711700" y="3684588"/>
          <p14:tracePt t="32485" x="4689475" y="3670300"/>
          <p14:tracePt t="32492" x="4668838" y="3648075"/>
          <p14:tracePt t="32502" x="4646613" y="3633788"/>
          <p14:tracePt t="32511" x="4632325" y="3613150"/>
          <p14:tracePt t="32525" x="4589463" y="3554413"/>
          <p14:tracePt t="32530" x="4589463" y="3533775"/>
          <p14:tracePt t="32537" x="4581525" y="3511550"/>
          <p14:tracePt t="32544" x="4575175" y="3505200"/>
          <p14:tracePt t="32556" x="4567238" y="3482975"/>
          <p14:tracePt t="32566" x="4560888" y="3468688"/>
          <p14:tracePt t="32580" x="4552950" y="3454400"/>
          <p14:tracePt t="32596" x="4546600" y="3454400"/>
          <p14:tracePt t="32611" x="4538663" y="3454400"/>
          <p14:tracePt t="32628" x="4532313" y="3454400"/>
          <p14:tracePt t="32634" x="4524375" y="3454400"/>
          <p14:tracePt t="32656" x="4516438" y="3454400"/>
          <p14:tracePt t="32774" x="4516438" y="3460750"/>
          <p14:tracePt t="32794" x="4516438" y="3468688"/>
          <p14:tracePt t="32809" x="4516438" y="3475038"/>
          <p14:tracePt t="32831" x="4516438" y="3482975"/>
          <p14:tracePt t="32845" x="4524375" y="3490913"/>
          <p14:tracePt t="32852" x="4532313" y="3497263"/>
          <p14:tracePt t="32866" x="4532313" y="3511550"/>
          <p14:tracePt t="32872" x="4538663" y="3511550"/>
          <p14:tracePt t="32881" x="4552950" y="3525838"/>
          <p14:tracePt t="32887" x="4581525" y="3540125"/>
          <p14:tracePt t="32894" x="4618038" y="3554413"/>
          <p14:tracePt t="32907" x="4668838" y="3562350"/>
          <p14:tracePt t="32911" x="4718050" y="3576638"/>
          <p14:tracePt t="32919" x="4776788" y="3590925"/>
          <p14:tracePt t="32923" x="4826000" y="3598863"/>
          <p14:tracePt t="32936" x="4899025" y="3598863"/>
          <p14:tracePt t="32944" x="4941888" y="3605213"/>
          <p14:tracePt t="32959" x="5078413" y="3605213"/>
          <p14:tracePt t="32967" x="5149850" y="3605213"/>
          <p14:tracePt t="32974" x="5221288" y="3605213"/>
          <p14:tracePt t="32988" x="5286375" y="3605213"/>
          <p14:tracePt t="32994" x="5300663" y="3598863"/>
          <p14:tracePt t="33006" x="5329238" y="3590925"/>
          <p14:tracePt t="33016" x="5365750" y="3576638"/>
          <p14:tracePt t="33032" x="5416550" y="3562350"/>
          <p14:tracePt t="33038" x="5437188" y="3562350"/>
          <p14:tracePt t="33053" x="5495925" y="3548063"/>
          <p14:tracePt t="33060" x="5516563" y="3548063"/>
          <p14:tracePt t="33072" x="5545138" y="3540125"/>
          <p14:tracePt t="33076" x="5567363" y="3540125"/>
          <p14:tracePt t="33084" x="5595938" y="3540125"/>
          <p14:tracePt t="33097" x="5624513" y="3540125"/>
          <p14:tracePt t="33105" x="5646738" y="3540125"/>
          <p14:tracePt t="33119" x="5667375" y="3540125"/>
          <p14:tracePt t="33136" x="5675313" y="3540125"/>
          <p14:tracePt t="33157" x="5689600" y="3540125"/>
          <p14:tracePt t="33245" x="5681663" y="3540125"/>
          <p14:tracePt t="33260" x="5675313" y="3540125"/>
          <p14:tracePt t="33281" x="5661025" y="3540125"/>
          <p14:tracePt t="33294" x="5638800" y="3540125"/>
          <p14:tracePt t="33300" x="5553075" y="3540125"/>
          <p14:tracePt t="33303" x="5467350" y="3540125"/>
          <p14:tracePt t="33313" x="5394325" y="3540125"/>
          <p14:tracePt t="33321" x="5359400" y="3540125"/>
          <p14:tracePt t="33332" x="5322888" y="3548063"/>
          <p14:tracePt t="33339" x="5294313" y="3554413"/>
          <p14:tracePt t="33350" x="5265738" y="3568700"/>
          <p14:tracePt t="33357" x="5214938" y="3590925"/>
          <p14:tracePt t="33367" x="5070475" y="3633788"/>
          <p14:tracePt t="33375" x="5021263" y="3656013"/>
          <p14:tracePt t="33386" x="4970463" y="3670300"/>
          <p14:tracePt t="33400" x="4919663" y="3676650"/>
          <p14:tracePt t="33406" x="4891088" y="3684588"/>
          <p14:tracePt t="33418" x="4840288" y="3684588"/>
          <p14:tracePt t="33425" x="4819650" y="3684588"/>
          <p14:tracePt t="33432" x="4797425" y="3684588"/>
          <p14:tracePt t="33444" x="4776788" y="3684588"/>
          <p14:tracePt t="33451" x="4768850" y="3684588"/>
          <p14:tracePt t="33464" x="4762500" y="3684588"/>
          <p14:tracePt t="33481" x="4754563" y="3684588"/>
          <p14:tracePt t="33488" x="4746625" y="3684588"/>
          <p14:tracePt t="33548" x="4754563" y="3684588"/>
          <p14:tracePt t="33591" x="4762500" y="3684588"/>
          <p14:tracePt t="33602" x="4762500" y="3676650"/>
          <p14:tracePt t="33608" x="4768850" y="3676650"/>
          <p14:tracePt t="33627" x="4776788" y="3676650"/>
          <p14:tracePt t="33638" x="4783138" y="3670300"/>
          <p14:tracePt t="33644" x="4805363" y="3662363"/>
          <p14:tracePt t="33658" x="4899025" y="3641725"/>
          <p14:tracePt t="33672" x="5078413" y="3605213"/>
          <p14:tracePt t="33679" x="5178425" y="3582988"/>
          <p14:tracePt t="33693" x="5308600" y="3548063"/>
          <p14:tracePt t="33710" x="5502275" y="3533775"/>
          <p14:tracePt t="33718" x="5595938" y="3525838"/>
          <p14:tracePt t="33731" x="5667375" y="3511550"/>
          <p14:tracePt t="33736" x="5675313" y="3511550"/>
          <p14:tracePt t="33743" x="5681663" y="3511550"/>
          <p14:tracePt t="33754" x="5689600" y="3511550"/>
          <p14:tracePt t="33828" x="5689600" y="3505200"/>
          <p14:tracePt t="33842" x="5689600" y="3497263"/>
          <p14:tracePt t="33864" x="5689600" y="3490913"/>
          <p14:tracePt t="33873" x="5689600" y="3482975"/>
          <p14:tracePt t="33944" x="5697538" y="3490913"/>
          <p14:tracePt t="33954" x="5718175" y="3497263"/>
          <p14:tracePt t="33961" x="5732463" y="3511550"/>
          <p14:tracePt t="33973" x="5789613" y="3525838"/>
          <p14:tracePt t="33988" x="5826125" y="3540125"/>
          <p14:tracePt t="34003" x="5840413" y="3554413"/>
          <p14:tracePt t="34008" x="5848350" y="3554413"/>
          <p14:tracePt t="34019" x="5848350" y="3562350"/>
          <p14:tracePt t="34037" x="5848350" y="3568700"/>
          <p14:tracePt t="34048" x="5848350" y="3576638"/>
          <p14:tracePt t="34065" x="5848350" y="3582988"/>
          <p14:tracePt t="34076" x="5848350" y="3590925"/>
          <p14:tracePt t="34084" x="5854700" y="3590925"/>
          <p14:tracePt t="34090" x="5862638" y="3605213"/>
          <p14:tracePt t="34099" x="5862638" y="3613150"/>
          <p14:tracePt t="34106" x="5868988" y="3619500"/>
          <p14:tracePt t="34112" x="5868988" y="3633788"/>
          <p14:tracePt t="34117" x="5868988" y="3641725"/>
          <p14:tracePt t="34132" x="5883275" y="3727450"/>
          <p14:tracePt t="34138" x="5883275" y="3829050"/>
          <p14:tracePt t="34149" x="5883275" y="3922713"/>
          <p14:tracePt t="34156" x="5883275" y="4014788"/>
          <p14:tracePt t="34160" x="5876925" y="4144963"/>
          <p14:tracePt t="34173" x="5854700" y="4389438"/>
          <p14:tracePt t="34181" x="5854700" y="4468813"/>
          <p14:tracePt t="34193" x="5854700" y="4548188"/>
          <p14:tracePt t="34207" x="5862638" y="4735513"/>
          <p14:tracePt t="34211" x="5862638" y="4792663"/>
          <p14:tracePt t="34219" x="5868988" y="4829175"/>
          <p14:tracePt t="34231" x="5876925" y="4892675"/>
          <p14:tracePt t="34238" x="5883275" y="4929188"/>
          <p14:tracePt t="34249" x="5891213" y="4979988"/>
          <p14:tracePt t="34255" x="5905500" y="5051425"/>
          <p14:tracePt t="34262" x="5911850" y="5124450"/>
          <p14:tracePt t="34266" x="5927725" y="5167313"/>
          <p14:tracePt t="34277" x="5934075" y="5216525"/>
          <p14:tracePt t="34285" x="5942013" y="5246688"/>
          <p14:tracePt t="34291" x="5956300" y="5275263"/>
          <p14:tracePt t="34303" x="5970588" y="5310188"/>
          <p14:tracePt t="34311" x="5970588" y="5332413"/>
          <p14:tracePt t="34324" x="5970588" y="5340350"/>
          <p14:tracePt t="34337" x="5970588" y="5346700"/>
          <p14:tracePt t="34355" x="5970588" y="5354638"/>
          <p14:tracePt t="34360" x="5970588" y="5360988"/>
          <p14:tracePt t="34411" x="5970588" y="5354638"/>
          <p14:tracePt t="34428" x="5970588" y="5346700"/>
          <p14:tracePt t="34440" x="5970588" y="5324475"/>
          <p14:tracePt t="34455" x="5970588" y="5318125"/>
          <p14:tracePt t="34461" x="5962650" y="5267325"/>
          <p14:tracePt t="34472" x="5962650" y="5253038"/>
          <p14:tracePt t="34479" x="5956300" y="5238750"/>
          <p14:tracePt t="34483" x="5911850" y="5124450"/>
          <p14:tracePt t="34493" x="5883275" y="5022850"/>
          <p14:tracePt t="34505" x="5826125" y="4872038"/>
          <p14:tracePt t="34511" x="5797550" y="4778375"/>
          <p14:tracePt t="34522" x="5783263" y="4684713"/>
          <p14:tracePt t="34529" x="5761038" y="4598988"/>
          <p14:tracePt t="34540" x="5726113" y="4411663"/>
          <p14:tracePt t="34554" x="5703888" y="4159250"/>
          <p14:tracePt t="34561" x="5697538" y="4087813"/>
          <p14:tracePt t="34572" x="5689600" y="4030663"/>
          <p14:tracePt t="34577" x="5689600" y="3979863"/>
          <p14:tracePt t="34582" x="5689600" y="3957638"/>
          <p14:tracePt t="34592" x="5689600" y="3937000"/>
          <p14:tracePt t="34607" x="5689600" y="3929063"/>
          <p14:tracePt t="34622" x="5689600" y="3922713"/>
          <p14:tracePt t="34685" x="5689600" y="3929063"/>
          <p14:tracePt t="34706" x="5681663" y="3937000"/>
          <p14:tracePt t="34717" x="5681663" y="3943350"/>
          <p14:tracePt t="34735" x="5681663" y="3951288"/>
          <p14:tracePt t="34746" x="5681663" y="3957638"/>
          <p14:tracePt t="34760" x="5681663" y="3965575"/>
          <p14:tracePt t="34766" x="5681663" y="3971925"/>
          <p14:tracePt t="34780" x="5681663" y="3979863"/>
          <p14:tracePt t="34799" x="5681663" y="3994150"/>
          <p14:tracePt t="34822" x="5681663" y="4000500"/>
          <p14:tracePt t="34843" x="5675313" y="4000500"/>
          <p14:tracePt t="34864" x="5661025" y="4000500"/>
          <p14:tracePt t="34876" x="5589588" y="3979863"/>
          <p14:tracePt t="34882" x="5402263" y="3929063"/>
          <p14:tracePt t="34893" x="5192713" y="3871913"/>
          <p14:tracePt t="34902" x="4991100" y="3829050"/>
          <p14:tracePt t="34910" x="4833938" y="3806825"/>
          <p14:tracePt t="34917" x="4754563" y="3784600"/>
          <p14:tracePt t="34929" x="4603750" y="3756025"/>
          <p14:tracePt t="34935" x="4516438" y="3756025"/>
          <p14:tracePt t="34942" x="4473575" y="3756025"/>
          <p14:tracePt t="34955" x="4424363" y="3756025"/>
          <p14:tracePt t="34959" x="4387850" y="3770313"/>
          <p14:tracePt t="34965" x="4365625" y="3770313"/>
          <p14:tracePt t="34974" x="4351338" y="3770313"/>
          <p14:tracePt t="34983" x="4337050" y="3770313"/>
          <p14:tracePt t="34993" x="4316413" y="3770313"/>
          <p14:tracePt t="35000" x="4302125" y="3770313"/>
          <p14:tracePt t="35011" x="4294188" y="3756025"/>
          <p14:tracePt t="35018" x="4279900" y="3735388"/>
          <p14:tracePt t="35031" x="4251325" y="3690938"/>
          <p14:tracePt t="35037" x="4237038" y="3670300"/>
          <p14:tracePt t="35047" x="4229100" y="3648075"/>
          <p14:tracePt t="35051" x="4214813" y="3641725"/>
          <p14:tracePt t="35057" x="4200525" y="3633788"/>
          <p14:tracePt t="35068" x="4186238" y="3627438"/>
          <p14:tracePt t="35075" x="4164013" y="3613150"/>
          <p14:tracePt t="35087" x="4135438" y="3605213"/>
          <p14:tracePt t="35103" x="4106863" y="3598863"/>
          <p14:tracePt t="35109" x="4092575" y="3598863"/>
          <p14:tracePt t="35122" x="4086225" y="3598863"/>
          <p14:tracePt t="35132" x="4071938" y="3598863"/>
          <p14:tracePt t="35145" x="4064000" y="3590925"/>
          <p14:tracePt t="35238" x="4071938" y="3590925"/>
          <p14:tracePt t="35250" x="4078288" y="3590925"/>
          <p14:tracePt t="35262" x="4086225" y="3590925"/>
          <p14:tracePt t="35270" x="4114800" y="3598863"/>
          <p14:tracePt t="35274" x="4171950" y="3619500"/>
          <p14:tracePt t="35290" x="4294188" y="3641725"/>
          <p14:tracePt t="35298" x="4365625" y="3662363"/>
          <p14:tracePt t="35305" x="4467225" y="3662363"/>
          <p14:tracePt t="35317" x="4632325" y="3641725"/>
          <p14:tracePt t="35324" x="4683125" y="3633788"/>
          <p14:tracePt t="35336" x="4718050" y="3627438"/>
          <p14:tracePt t="35341" x="4746625" y="3619500"/>
          <p14:tracePt t="35349" x="4762500" y="3619500"/>
          <p14:tracePt t="35360" x="4791075" y="3605213"/>
          <p14:tracePt t="35375" x="4811713" y="3598863"/>
          <p14:tracePt t="35391" x="4819650" y="3598863"/>
          <p14:tracePt t="35497" x="4805363" y="3598863"/>
          <p14:tracePt t="35512" x="4783138" y="3598863"/>
          <p14:tracePt t="35525" x="4532313" y="3598863"/>
          <p14:tracePt t="35532" x="4430713" y="3598863"/>
          <p14:tracePt t="35547" x="4279900" y="3598863"/>
          <p14:tracePt t="35554" x="4200525" y="3598863"/>
          <p14:tracePt t="35566" x="4129088" y="3582988"/>
          <p14:tracePt t="35573" x="4078288" y="3582988"/>
          <p14:tracePt t="35577" x="4041775" y="3576638"/>
          <p14:tracePt t="35592" x="4006850" y="3568700"/>
          <p14:tracePt t="35600" x="3992563" y="3562350"/>
          <p14:tracePt t="35613" x="3984625" y="3554413"/>
          <p14:tracePt t="35622" x="3978275" y="3554413"/>
          <p14:tracePt t="35642" x="3970338" y="3554413"/>
          <p14:tracePt t="35698" x="3978275" y="3554413"/>
          <p14:tracePt t="35709" x="3984625" y="3554413"/>
          <p14:tracePt t="35716" x="3992563" y="3554413"/>
          <p14:tracePt t="35720" x="4021138" y="3554413"/>
          <p14:tracePt t="35731" x="4071938" y="3554413"/>
          <p14:tracePt t="35736" x="4143375" y="3554413"/>
          <p14:tracePt t="35742" x="4208463" y="3554413"/>
          <p14:tracePt t="35753" x="4257675" y="3548063"/>
          <p14:tracePt t="35760" x="4308475" y="3540125"/>
          <p14:tracePt t="35772" x="4394200" y="3525838"/>
          <p14:tracePt t="35781" x="4430713" y="3525838"/>
          <p14:tracePt t="35786" x="4452938" y="3519488"/>
          <p14:tracePt t="35798" x="4487863" y="3511550"/>
          <p14:tracePt t="35807" x="4495800" y="3505200"/>
          <p14:tracePt t="35823" x="4502150" y="3505200"/>
          <p14:tracePt t="35840" x="4510088" y="3505200"/>
          <p14:tracePt t="35957" x="4502150" y="3505200"/>
          <p14:tracePt t="35971" x="4495800" y="3505200"/>
          <p14:tracePt t="35987" x="4408488" y="3511550"/>
          <p14:tracePt t="35993" x="4351338" y="3525838"/>
          <p14:tracePt t="36002" x="4271963" y="3540125"/>
          <p14:tracePt t="36016" x="4064000" y="3568700"/>
          <p14:tracePt t="36024" x="3978275" y="3576638"/>
          <p14:tracePt t="36041" x="3870325" y="3598863"/>
          <p14:tracePt t="36047" x="3825875" y="3598863"/>
          <p14:tracePt t="36054" x="3776663" y="3598863"/>
          <p14:tracePt t="36058" x="3754438" y="3598863"/>
          <p14:tracePt t="36070" x="3725863" y="3598863"/>
          <p14:tracePt t="36075" x="3697288" y="3605213"/>
          <p14:tracePt t="36083" x="3683000" y="3605213"/>
          <p14:tracePt t="36088" x="3660775" y="3605213"/>
          <p14:tracePt t="36101" x="3632200" y="3613150"/>
          <p14:tracePt t="36108" x="3625850" y="3613150"/>
          <p14:tracePt t="36125" x="3603625" y="3613150"/>
          <p14:tracePt t="36133" x="3595688" y="3613150"/>
          <p14:tracePt t="36137" x="3581400" y="3613150"/>
          <p14:tracePt t="36148" x="3575050" y="3613150"/>
          <p14:tracePt t="36163" x="3552825" y="3582988"/>
          <p14:tracePt t="36170" x="3538538" y="3562350"/>
          <p14:tracePt t="36175" x="3524250" y="3540125"/>
          <p14:tracePt t="36191" x="3503613" y="3511550"/>
          <p14:tracePt t="36204" x="3495675" y="3511550"/>
          <p14:tracePt t="36213" x="3481388" y="3505200"/>
          <p14:tracePt t="36220" x="3459163" y="3505200"/>
          <p14:tracePt t="36224" x="3444875" y="3505200"/>
          <p14:tracePt t="36235" x="3424238" y="3505200"/>
          <p14:tracePt t="36241" x="3409950" y="3505200"/>
          <p14:tracePt t="36245" x="3395663" y="3511550"/>
          <p14:tracePt t="36259" x="3365500" y="3511550"/>
          <p14:tracePt t="36275" x="3351213" y="3511550"/>
          <p14:tracePt t="36290" x="3344863" y="3511550"/>
          <p14:tracePt t="36305" x="3336925" y="3511550"/>
          <p14:tracePt t="36318" x="3330575" y="3511550"/>
          <p14:tracePt t="36325" x="3322638" y="3511550"/>
          <p14:tracePt t="36339" x="3316288" y="3511550"/>
          <p14:tracePt t="36349" x="3308350" y="3511550"/>
          <p14:tracePt t="36355" x="3308350" y="3519488"/>
          <p14:tracePt t="36369" x="3302000" y="3525838"/>
          <p14:tracePt t="36375" x="3294063" y="3525838"/>
          <p14:tracePt t="36388" x="3294063" y="3533775"/>
          <p14:tracePt t="36395" x="3287713" y="3540125"/>
          <p14:tracePt t="36415" x="3273425" y="3548063"/>
          <p14:tracePt t="36420" x="3273425" y="3554413"/>
          <p14:tracePt t="36428" x="3265488" y="3562350"/>
          <p14:tracePt t="36434" x="3251200" y="3576638"/>
          <p14:tracePt t="36439" x="3243263" y="3590925"/>
          <p14:tracePt t="36446" x="3243263" y="3605213"/>
          <p14:tracePt t="36464" x="3214688" y="3662363"/>
          <p14:tracePt t="36469" x="3200400" y="3698875"/>
          <p14:tracePt t="36478" x="3186113" y="3763963"/>
          <p14:tracePt t="36490" x="3165475" y="3878263"/>
          <p14:tracePt t="36506" x="3151188" y="4022725"/>
          <p14:tracePt t="36511" x="3151188" y="4138613"/>
          <p14:tracePt t="36516" x="3151188" y="4159250"/>
          <p14:tracePt t="36527" x="3165475" y="4346575"/>
          <p14:tracePt t="36532" x="3171825" y="4425950"/>
          <p14:tracePt t="36540" x="3179763" y="4554538"/>
          <p14:tracePt t="36553" x="3179763" y="4727575"/>
          <p14:tracePt t="36558" x="3179763" y="4770438"/>
          <p14:tracePt t="36567" x="3179763" y="4800600"/>
          <p14:tracePt t="36572" x="3179763" y="4806950"/>
          <p14:tracePt t="36585" x="3171825" y="4821238"/>
          <p14:tracePt t="36587" x="3165475" y="4835525"/>
          <p14:tracePt t="36603" x="3143250" y="4843463"/>
          <p14:tracePt t="36609" x="3114675" y="4849813"/>
          <p14:tracePt t="36621" x="3086100" y="4849813"/>
          <p14:tracePt t="36625" x="3063875" y="4849813"/>
          <p14:tracePt t="36636" x="3035300" y="4843463"/>
          <p14:tracePt t="36638" x="3006725" y="4829175"/>
          <p14:tracePt t="36651" x="2984500" y="4806950"/>
          <p14:tracePt t="36654" x="2955925" y="4778375"/>
          <p14:tracePt t="36659" x="2927350" y="4727575"/>
          <p14:tracePt t="36669" x="2890838" y="4656138"/>
          <p14:tracePt t="36673" x="2876550" y="4591050"/>
          <p14:tracePt t="36686" x="2870200" y="4548188"/>
          <p14:tracePt t="36689" x="2862263" y="4505325"/>
          <p14:tracePt t="36702" x="2855913" y="4491038"/>
          <p14:tracePt t="36705" x="2847975" y="4476750"/>
          <p14:tracePt t="36745" x="2847975" y="4483100"/>
          <p14:tracePt t="36768" x="2847975" y="4491038"/>
          <p14:tracePt t="36775" x="2847975" y="4497388"/>
          <p14:tracePt t="36787" x="2847975" y="4511675"/>
          <p14:tracePt t="36791" x="2847975" y="4519613"/>
          <p14:tracePt t="36799" x="2847975" y="4540250"/>
          <p14:tracePt t="36809" x="2847975" y="4568825"/>
          <p14:tracePt t="36813" x="2855913" y="4605338"/>
          <p14:tracePt t="36822" x="2870200" y="4662488"/>
          <p14:tracePt t="36825" x="2890838" y="4735513"/>
          <p14:tracePt t="36834" x="2890838" y="4756150"/>
          <p14:tracePt t="36839" x="2906713" y="4864100"/>
          <p14:tracePt t="36854" x="2927350" y="5000625"/>
          <p14:tracePt t="36861" x="2935288" y="5045075"/>
          <p14:tracePt t="36869" x="2941638" y="5094288"/>
          <p14:tracePt t="36875" x="2941638" y="5130800"/>
          <p14:tracePt t="36884" x="2949575" y="5153025"/>
          <p14:tracePt t="36888" x="2949575" y="5167313"/>
          <p14:tracePt t="36897" x="2949575" y="5181600"/>
          <p14:tracePt t="36903" x="2949575" y="5187950"/>
          <p14:tracePt t="36922" x="2949575" y="5202238"/>
          <p14:tracePt t="36963" x="2921000" y="5094288"/>
          <p14:tracePt t="36975" x="2890838" y="5000625"/>
          <p14:tracePt t="36981" x="2862263" y="4886325"/>
          <p14:tracePt t="36993" x="2841625" y="4764088"/>
          <p14:tracePt t="36998" x="2827338" y="4749800"/>
          <p14:tracePt t="37008" x="2827338" y="4741863"/>
          <p14:tracePt t="37014" x="2819400" y="4735513"/>
          <p14:tracePt t="37042" x="2819400" y="4741863"/>
          <p14:tracePt t="37056" x="2819400" y="4756150"/>
          <p14:tracePt t="37072" x="2819400" y="4778375"/>
          <p14:tracePt t="37078" x="2819400" y="4784725"/>
          <p14:tracePt t="37090" x="2819400" y="4800600"/>
          <p14:tracePt t="37093" x="2819400" y="4814888"/>
          <p14:tracePt t="37100" x="2827338" y="4829175"/>
          <p14:tracePt t="37112" x="2827338" y="4835525"/>
          <p14:tracePt t="37119" x="2841625" y="4922838"/>
          <p14:tracePt t="37122" x="2841625" y="5016500"/>
          <p14:tracePt t="37132" x="2847975" y="5087938"/>
          <p14:tracePt t="37137" x="2855913" y="5187950"/>
          <p14:tracePt t="37148" x="2855913" y="5303838"/>
          <p14:tracePt t="37154" x="2870200" y="5397500"/>
          <p14:tracePt t="37159" x="2876550" y="5462588"/>
          <p14:tracePt t="37171" x="2876550" y="5619750"/>
          <p14:tracePt t="37188" x="2884488" y="5772150"/>
          <p14:tracePt t="37196" x="2884488" y="5829300"/>
          <p14:tracePt t="37201" x="2890838" y="5880100"/>
          <p14:tracePt t="37216" x="2898775" y="5951538"/>
          <p14:tracePt t="37222" x="2906713" y="6002338"/>
          <p14:tracePt t="37233" x="2906713" y="6022975"/>
          <p14:tracePt t="37239" x="2913063" y="6059488"/>
          <p14:tracePt t="37250" x="2927350" y="6116638"/>
          <p14:tracePt t="37265" x="2955925" y="6196013"/>
          <p14:tracePt t="37273" x="2978150" y="6232525"/>
          <p14:tracePt t="37287" x="3006725" y="6296025"/>
          <p14:tracePt t="37293" x="3021013" y="6340475"/>
          <p14:tracePt t="37308" x="3049588" y="6426200"/>
          <p14:tracePt t="37315" x="3063875" y="6454775"/>
          <p14:tracePt t="37327" x="3086100" y="6505575"/>
          <p14:tracePt t="37333" x="3092450" y="6534150"/>
          <p14:tracePt t="37345" x="3106738" y="6570663"/>
          <p14:tracePt t="37352" x="3114675" y="6584950"/>
          <p14:tracePt t="37362" x="3121025" y="6591300"/>
          <p14:tracePt t="37366" x="3128963" y="6605588"/>
          <p14:tracePt t="37373" x="3136900" y="6613525"/>
          <p14:tracePt t="37383" x="3143250" y="6613525"/>
          <p14:tracePt t="37397" x="3157538" y="6627813"/>
          <p14:tracePt t="37404" x="3165475" y="6634163"/>
          <p14:tracePt t="37417" x="3179763" y="6642100"/>
          <p14:tracePt t="37423" x="3194050" y="6650038"/>
          <p14:tracePt t="37433" x="3208338" y="6656388"/>
          <p14:tracePt t="37446" x="3228975" y="6670675"/>
          <p14:tracePt t="37453" x="3259138" y="6692900"/>
          <p14:tracePt t="37461" x="3279775" y="6713538"/>
          <p14:tracePt t="37467" x="3294063" y="6727825"/>
          <p14:tracePt t="37473" x="3322638" y="6742113"/>
          <p14:tracePt t="37484" x="3344863" y="6750050"/>
          <p14:tracePt t="37492" x="3381375" y="6764338"/>
          <p14:tracePt t="37503" x="3489325" y="6800850"/>
          <p14:tracePt t="37518" x="3595688" y="6821488"/>
          <p14:tracePt t="37529" x="3654425" y="6821488"/>
          <p14:tracePt t="37533" x="3725863" y="6821488"/>
          <p14:tracePt t="37539" x="3805238" y="6815138"/>
          <p14:tracePt t="37549" x="3898900" y="6807200"/>
          <p14:tracePt t="37556" x="3970338" y="6807200"/>
          <p14:tracePt t="37567" x="4129088" y="6792913"/>
          <p14:tracePt t="37574" x="4222750" y="6792913"/>
          <p14:tracePt t="37587" x="4316413" y="6792913"/>
          <p14:tracePt t="37592" x="4387850" y="6792913"/>
          <p14:tracePt t="37604" x="4481513" y="6807200"/>
          <p14:tracePt t="37610" x="4567238" y="6815138"/>
          <p14:tracePt t="37621" x="4632325" y="6835775"/>
          <p14:tracePt t="37627" x="4697413" y="6843713"/>
          <p14:tracePt t="37730" x="4933950" y="6843713"/>
          <p14:tracePt t="37735" x="4941888" y="6835775"/>
          <p14:tracePt t="37746" x="4941888" y="6829425"/>
          <p14:tracePt t="37761" x="4948238" y="6821488"/>
          <p14:tracePt t="37854" x="4933950" y="6821488"/>
          <p14:tracePt t="37869" x="4905375" y="6792913"/>
          <p14:tracePt t="37878" x="4899025" y="6778625"/>
          <p14:tracePt t="37884" x="4884738" y="6772275"/>
          <p14:tracePt t="37896" x="4848225" y="6735763"/>
          <p14:tracePt t="37902" x="4826000" y="6727825"/>
          <p14:tracePt t="37909" x="4811713" y="6707188"/>
          <p14:tracePt t="37912" x="4791075" y="6692900"/>
          <p14:tracePt t="37923" x="4783138" y="6678613"/>
          <p14:tracePt t="37929" x="4776788" y="6678613"/>
          <p14:tracePt t="37935" x="4768850" y="6664325"/>
          <p14:tracePt t="37945" x="4762500" y="6656388"/>
          <p14:tracePt t="37950" x="4754563" y="6650038"/>
          <p14:tracePt t="37956" x="4746625" y="6642100"/>
          <p14:tracePt t="37971" x="4746625" y="6634163"/>
          <p14:tracePt t="38027" x="4746625" y="6627813"/>
          <p14:tracePt t="38036" x="4746625" y="6619875"/>
          <p14:tracePt t="38042" x="4746625" y="6584950"/>
          <p14:tracePt t="38052" x="4711700" y="6369050"/>
          <p14:tracePt t="38060" x="4675188" y="6210300"/>
          <p14:tracePt t="38071" x="4560888" y="5699125"/>
          <p14:tracePt t="38077" x="4516438" y="5454650"/>
          <p14:tracePt t="38089" x="4452938" y="4929188"/>
          <p14:tracePt t="38094" x="4430713" y="4483100"/>
          <p14:tracePt t="38101" x="4430713" y="3735388"/>
          <p14:tracePt t="38114" x="4459288" y="3101975"/>
          <p14:tracePt t="38118" x="4567238" y="2641600"/>
          <p14:tracePt t="38125" x="4740275" y="2187575"/>
          <p14:tracePt t="38129" x="4868863" y="1935163"/>
          <p14:tracePt t="38142" x="5027613" y="1712913"/>
          <p14:tracePt t="38150" x="5114925" y="1641475"/>
          <p14:tracePt t="38158" x="5322888" y="1554163"/>
          <p14:tracePt t="38165" x="5422900" y="1539875"/>
          <p14:tracePt t="38175" x="5473700" y="1539875"/>
          <p14:tracePt t="38181" x="5495925" y="1554163"/>
          <p14:tracePt t="38187" x="5516563" y="1604963"/>
          <p14:tracePt t="38197" x="5524500" y="1770063"/>
          <p14:tracePt t="38202" x="5502275" y="1928813"/>
          <p14:tracePt t="38207" x="5280025" y="2338388"/>
          <p14:tracePt t="38217" x="4948238" y="2827338"/>
          <p14:tracePt t="38230" x="4330700" y="3721100"/>
          <p14:tracePt t="38235" x="3876675" y="4332288"/>
          <p14:tracePt t="38248" x="3617913" y="4627563"/>
          <p14:tracePt t="38254" x="3143250" y="5167313"/>
          <p14:tracePt t="38258" x="3013075" y="5340350"/>
          <p14:tracePt t="38269" x="2747963" y="5576888"/>
          <p14:tracePt t="38274" x="2503488" y="5786438"/>
          <p14:tracePt t="38281" x="2401888" y="5849938"/>
          <p14:tracePt t="38290" x="2273300" y="5886450"/>
          <p14:tracePt t="38294" x="2122488" y="5886450"/>
          <p14:tracePt t="38300" x="2035175" y="5835650"/>
          <p14:tracePt t="38309" x="1970088" y="5749925"/>
          <p14:tracePt t="38315" x="1920875" y="5627688"/>
          <p14:tracePt t="38326" x="1892300" y="5403850"/>
          <p14:tracePt t="38332" x="1941513" y="5173663"/>
          <p14:tracePt t="38340" x="2122488" y="4835525"/>
          <p14:tracePt t="38349" x="2495550" y="4210050"/>
          <p14:tracePt t="38358" x="3251200" y="3346450"/>
          <p14:tracePt t="38365" x="3532188" y="3059113"/>
          <p14:tracePt t="38376" x="4149725" y="2454275"/>
          <p14:tracePt t="38382" x="4408488" y="2165350"/>
          <p14:tracePt t="38394" x="5351463" y="1244600"/>
          <p14:tracePt t="38404" x="6064250" y="554038"/>
          <p14:tracePt t="38772" x="5789613" y="977900"/>
          <p14:tracePt t="38776" x="5272088" y="1633538"/>
          <p14:tracePt t="38789" x="4668838" y="2446338"/>
          <p14:tracePt t="38806" x="4646613" y="2474913"/>
          <p14:tracePt t="38812" x="4638675" y="2474913"/>
          <p14:tracePt t="38824" x="4632325" y="2482850"/>
          <p14:tracePt t="38993" x="4387850" y="3108325"/>
          <p14:tracePt t="39003" x="3941763" y="4094163"/>
          <p14:tracePt t="39008" x="3733800" y="4821238"/>
          <p14:tracePt t="39020" x="3430588" y="5872163"/>
          <p14:tracePt t="39027" x="3287713" y="6383338"/>
          <p14:tracePt t="39038" x="3200400" y="66643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52362"/>
            <a:ext cx="4538124" cy="9704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dirty="0"/>
              <a:t>Theoretical Approach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F260476B-CCA6-412B-A9C5-399C34AE6F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04624" y="1522812"/>
                <a:ext cx="4403596" cy="5279432"/>
              </a:xfrm>
            </p:spPr>
            <p:txBody>
              <a:bodyPr anchor="t">
                <a:normAutofit fontScale="77500" lnSpcReduction="20000"/>
              </a:bodyPr>
              <a:lstStyle/>
              <a:p>
                <a:pPr marL="36900" indent="0">
                  <a:buNone/>
                </a:pPr>
                <a:r>
                  <a:rPr lang="en-US" sz="2400" dirty="0"/>
                  <a:t>Start with two sets of vectors A, B, where B defines the corners of a correctly aligned rectangle, and B defines the corners of a rotated rectangle.</a:t>
                </a:r>
              </a:p>
              <a:p>
                <a:pPr marL="36900" indent="0">
                  <a:buNone/>
                </a:pPr>
                <a:r>
                  <a:rPr lang="en-US" sz="2400" dirty="0"/>
                  <a:t>A and B will be of the form: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36900" indent="0">
                  <a:buNone/>
                </a:pPr>
                <a:r>
                  <a:rPr lang="en-US" sz="2400" dirty="0"/>
                  <a:t>where 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y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) is the coordinates of point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.</a:t>
                </a:r>
              </a:p>
              <a:p>
                <a:pPr marL="36900" indent="0">
                  <a:buNone/>
                </a:pPr>
                <a:r>
                  <a:rPr lang="en-US" sz="2400" dirty="0"/>
                  <a:t>Apply </a:t>
                </a:r>
                <a:r>
                  <a:rPr lang="en-US" sz="2400" dirty="0" err="1"/>
                  <a:t>Kabsch-Umeyama</a:t>
                </a:r>
                <a:r>
                  <a:rPr lang="en-US" sz="2400" dirty="0"/>
                  <a:t> algorithm for aligning n-dimensional point clouds to get rotation matrix R which aligns A to B.</a:t>
                </a:r>
              </a:p>
            </p:txBody>
          </p:sp>
        </mc:Choice>
        <mc:Fallback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F260476B-CCA6-412B-A9C5-399C34AE6F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04624" y="1522812"/>
                <a:ext cx="4403596" cy="5279432"/>
              </a:xfr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5F2097E-B0E7-3B17-158D-A15F9E63456A}"/>
              </a:ext>
            </a:extLst>
          </p:cNvPr>
          <p:cNvSpPr txBox="1"/>
          <p:nvPr/>
        </p:nvSpPr>
        <p:spPr>
          <a:xfrm>
            <a:off x="448578" y="1037587"/>
            <a:ext cx="5181600" cy="569386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Kabsch-Umeyama</a:t>
            </a:r>
            <a:r>
              <a:rPr lang="en-US" sz="2800" u="sng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Algorithm</a:t>
            </a:r>
            <a:r>
              <a:rPr lang="en-US" sz="2800" baseline="30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1,2,3</a:t>
            </a:r>
            <a:endParaRPr lang="en-US" sz="2800" dirty="0">
              <a:solidFill>
                <a:schemeClr val="bg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Compute 2 × 2 matrix: </a:t>
            </a:r>
          </a:p>
          <a:p>
            <a:pPr lvl="3"/>
            <a:r>
              <a:rPr lang="en-US" sz="2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	H = A</a:t>
            </a:r>
            <a:r>
              <a:rPr lang="en-US" sz="2800" baseline="30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T</a:t>
            </a:r>
            <a:r>
              <a:rPr lang="en-US" sz="2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B.</a:t>
            </a:r>
          </a:p>
          <a:p>
            <a:pPr lvl="3"/>
            <a:endParaRPr lang="en-US" sz="2800" dirty="0">
              <a:solidFill>
                <a:schemeClr val="bg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Compute SVD of H, i.e.,  identify 2 × 2 matrices U, S, V, so that H = USV</a:t>
            </a:r>
            <a:r>
              <a:rPr lang="en-US" sz="2800" baseline="30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T</a:t>
            </a:r>
            <a:r>
              <a:rPr lang="en-US" sz="2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 marL="514350" indent="-514350">
              <a:buFontTx/>
              <a:buAutoNum type="arabicPeriod"/>
            </a:pPr>
            <a:endParaRPr lang="en-US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Let Ŝ = I if det(V) * det(U) ≥ 0, else Ŝ = </a:t>
            </a:r>
            <a:r>
              <a:rPr lang="en-US" sz="28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diag</a:t>
            </a:r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(1, -1).</a:t>
            </a:r>
          </a:p>
          <a:p>
            <a:pPr marL="514350" indent="-514350">
              <a:buFontTx/>
              <a:buAutoNum type="arabicPeriod"/>
            </a:pPr>
            <a:endParaRPr lang="en-US" sz="2800" dirty="0">
              <a:solidFill>
                <a:schemeClr val="bg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Return 2 × 2 rotation matrix </a:t>
            </a:r>
          </a:p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		</a:t>
            </a:r>
            <a:r>
              <a:rPr lang="en-US" sz="2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R = U</a:t>
            </a:r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Ŝ</a:t>
            </a:r>
            <a:r>
              <a:rPr lang="en-US" sz="2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V</a:t>
            </a:r>
            <a:r>
              <a:rPr lang="en-US" sz="2800" baseline="300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T</a:t>
            </a:r>
            <a:r>
              <a:rPr lang="en-US" sz="28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DD1E80AF-FDED-8937-180A-5F9B613811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09187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279"/>
    </mc:Choice>
    <mc:Fallback>
      <p:transition spd="slow" advTm="132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613" x="8659813" y="4548188"/>
          <p14:tracePt t="11621" x="8659813" y="4497388"/>
          <p14:tracePt t="11629" x="8659813" y="4383088"/>
          <p14:tracePt t="11634" x="8659813" y="4303713"/>
          <p14:tracePt t="11643" x="8659813" y="4238625"/>
          <p14:tracePt t="11653" x="8659813" y="4173538"/>
          <p14:tracePt t="11656" x="8659813" y="4094163"/>
          <p14:tracePt t="11671" x="8667750" y="3929063"/>
          <p14:tracePt t="11677" x="8674100" y="3857625"/>
          <p14:tracePt t="11687" x="8682038" y="3814763"/>
          <p14:tracePt t="11691" x="8702675" y="3727450"/>
          <p14:tracePt t="11704" x="8747125" y="3613150"/>
          <p14:tracePt t="11707" x="8775700" y="3490913"/>
          <p14:tracePt t="11721" x="8861425" y="3289300"/>
          <p14:tracePt t="11727" x="8897938" y="3173413"/>
          <p14:tracePt t="11738" x="8940800" y="3051175"/>
          <p14:tracePt t="11742" x="8969375" y="2965450"/>
          <p14:tracePt t="11753" x="8983663" y="2914650"/>
          <p14:tracePt t="11757" x="8997950" y="2886075"/>
          <p14:tracePt t="11771" x="9020175" y="2835275"/>
          <p14:tracePt t="11778" x="9020175" y="2820988"/>
          <p14:tracePt t="11788" x="9026525" y="2806700"/>
          <p14:tracePt t="11806" x="9026525" y="2798763"/>
          <p14:tracePt t="12277" x="9048750" y="2792413"/>
          <p14:tracePt t="12295" x="9099550" y="2778125"/>
          <p14:tracePt t="12302" x="9128125" y="2770188"/>
          <p14:tracePt t="12306" x="9156700" y="2763838"/>
          <p14:tracePt t="12326" x="9278938" y="2741613"/>
          <p14:tracePt t="12333" x="9307513" y="2735263"/>
          <p14:tracePt t="12352" x="9344025" y="2727325"/>
          <p14:tracePt t="12358" x="9350375" y="2727325"/>
          <p14:tracePt t="12364" x="9358313" y="2727325"/>
          <p14:tracePt t="12380" x="9364663" y="2727325"/>
          <p14:tracePt t="12400" x="9372600" y="2727325"/>
          <p14:tracePt t="12405" x="9378950" y="2727325"/>
          <p14:tracePt t="12422" x="9423400" y="2727325"/>
          <p14:tracePt t="12430" x="9444038" y="2727325"/>
          <p14:tracePt t="12434" x="9480550" y="2735263"/>
          <p14:tracePt t="12451" x="9566275" y="2741613"/>
          <p14:tracePt t="12459" x="9617075" y="2749550"/>
          <p14:tracePt t="12463" x="9653588" y="2749550"/>
          <p14:tracePt t="12482" x="9696450" y="2749550"/>
          <p14:tracePt t="12487" x="9717088" y="2749550"/>
          <p14:tracePt t="12494" x="9731375" y="2749550"/>
          <p14:tracePt t="12510" x="9753600" y="2749550"/>
          <p14:tracePt t="12517" x="9767888" y="2749550"/>
          <p14:tracePt t="12537" x="9810750" y="2749550"/>
          <p14:tracePt t="12544" x="9832975" y="2749550"/>
          <p14:tracePt t="12549" x="9847263" y="2749550"/>
          <p14:tracePt t="12567" x="9883775" y="2749550"/>
          <p14:tracePt t="12591" x="9898063" y="2749550"/>
          <p14:tracePt t="12689" x="9898063" y="2741613"/>
          <p14:tracePt t="12708" x="9890125" y="2735263"/>
          <p14:tracePt t="12713" x="9883775" y="2713038"/>
          <p14:tracePt t="12731" x="9861550" y="2690813"/>
          <p14:tracePt t="12738" x="9853613" y="2684463"/>
          <p14:tracePt t="12757" x="9847263" y="2676525"/>
          <p14:tracePt t="12851" x="9839325" y="2670175"/>
          <p14:tracePt t="12867" x="9825038" y="2627313"/>
          <p14:tracePt t="12873" x="9810750" y="2597150"/>
          <p14:tracePt t="12898" x="9767888" y="2519363"/>
          <p14:tracePt t="12905" x="9753600" y="2497138"/>
          <p14:tracePt t="12910" x="9739313" y="2474913"/>
          <p14:tracePt t="12926" x="9659938" y="2411413"/>
          <p14:tracePt t="12933" x="9609138" y="2366963"/>
          <p14:tracePt t="12955" x="9494838" y="2281238"/>
          <p14:tracePt t="12961" x="9466263" y="2244725"/>
          <p14:tracePt t="12969" x="9429750" y="2216150"/>
          <p14:tracePt t="12974" x="9401175" y="2195513"/>
          <p14:tracePt t="12992" x="9364663" y="2151063"/>
          <p14:tracePt t="12996" x="9329738" y="2130425"/>
          <p14:tracePt t="13003" x="9301163" y="2116138"/>
          <p14:tracePt t="13022" x="9264650" y="2093913"/>
          <p14:tracePt t="13028" x="9242425" y="2079625"/>
          <p14:tracePt t="13035" x="9221788" y="2065338"/>
          <p14:tracePt t="13039" x="9213850" y="2043113"/>
          <p14:tracePt t="13056" x="9170988" y="2022475"/>
          <p14:tracePt t="13060" x="9163050" y="2008188"/>
          <p14:tracePt t="13066" x="9156700" y="2000250"/>
          <p14:tracePt t="13083" x="9148763" y="1993900"/>
          <p14:tracePt t="13090" x="9142413" y="1985963"/>
          <p14:tracePt t="13112" x="9142413" y="1979613"/>
          <p14:tracePt t="13120" x="9134475" y="1979613"/>
          <p14:tracePt t="13140" x="9120188" y="1971675"/>
          <p14:tracePt t="13148" x="9099550" y="1949450"/>
          <p14:tracePt t="13172" x="8997950" y="1885950"/>
          <p14:tracePt t="13178" x="8983663" y="1871663"/>
          <p14:tracePt t="13196" x="8963025" y="1857375"/>
          <p14:tracePt t="13222" x="8955088" y="1857375"/>
          <p14:tracePt t="13227" x="8955088" y="1849438"/>
          <p14:tracePt t="13248" x="8955088" y="1841500"/>
          <p14:tracePt t="13528" x="8969375" y="1841500"/>
          <p14:tracePt t="13544" x="8997950" y="1835150"/>
          <p14:tracePt t="13552" x="9020175" y="1835150"/>
          <p14:tracePt t="13557" x="9026525" y="1827213"/>
          <p14:tracePt t="13574" x="9063038" y="1827213"/>
          <p14:tracePt t="13581" x="9077325" y="1820863"/>
          <p14:tracePt t="13601" x="9113838" y="1812925"/>
          <p14:tracePt t="13608" x="9120188" y="1812925"/>
          <p14:tracePt t="13630" x="9163050" y="1806575"/>
          <p14:tracePt t="13637" x="9170988" y="1806575"/>
          <p14:tracePt t="13663" x="9185275" y="1806575"/>
          <p14:tracePt t="13689" x="9193213" y="1806575"/>
          <p14:tracePt t="13695" x="9207500" y="1806575"/>
          <p14:tracePt t="13722" x="9285288" y="1798638"/>
          <p14:tracePt t="13728" x="9301163" y="1798638"/>
          <p14:tracePt t="13753" x="9329738" y="1798638"/>
          <p14:tracePt t="13759" x="9336088" y="1798638"/>
          <p14:tracePt t="13781" x="9344025" y="1798638"/>
          <p14:tracePt t="13807" x="9350375" y="1798638"/>
          <p14:tracePt t="14678" x="9401175" y="1863725"/>
          <p14:tracePt t="14701" x="9551988" y="2093913"/>
          <p14:tracePt t="14708" x="9602788" y="2136775"/>
          <p14:tracePt t="14735" x="9761538" y="2259013"/>
          <p14:tracePt t="14742" x="9782175" y="2273300"/>
          <p14:tracePt t="14759" x="9810750" y="2317750"/>
          <p14:tracePt t="14780" x="9904413" y="2439988"/>
          <p14:tracePt t="14802" x="9975850" y="2519363"/>
          <p14:tracePt t="14822" x="10006013" y="2562225"/>
          <p14:tracePt t="14840" x="10012363" y="2568575"/>
          <p14:tracePt t="14846" x="10012363" y="2576513"/>
          <p14:tracePt t="14867" x="10012363" y="2597150"/>
          <p14:tracePt t="14873" x="9955213" y="2690813"/>
          <p14:tracePt t="14901" x="9344025" y="3605213"/>
          <p14:tracePt t="14925" x="9040813" y="3957638"/>
          <p14:tracePt t="14931" x="8875713" y="4094163"/>
          <p14:tracePt t="14959" x="8113713" y="4389438"/>
          <p14:tracePt t="14965" x="8034338" y="4403725"/>
          <p14:tracePt t="14987" x="7869238" y="4432300"/>
          <p14:tracePt t="14995" x="7854950" y="4432300"/>
          <p14:tracePt t="15018" x="7832725" y="4440238"/>
          <p14:tracePt t="15044" x="7826375" y="4440238"/>
          <p14:tracePt t="15068" x="7826375" y="4432300"/>
          <p14:tracePt t="15075" x="7826375" y="4411663"/>
          <p14:tracePt t="15098" x="7775575" y="4275138"/>
          <p14:tracePt t="15105" x="7739063" y="4224338"/>
          <p14:tracePt t="15131" x="7653338" y="4116388"/>
          <p14:tracePt t="15138" x="7645400" y="4102100"/>
          <p14:tracePt t="15161" x="7531100" y="4030663"/>
          <p14:tracePt t="15169" x="7494588" y="4000500"/>
          <p14:tracePt t="15174" x="7459663" y="3979863"/>
          <p14:tracePt t="15197" x="7394575" y="3914775"/>
          <p14:tracePt t="15205" x="7394575" y="3900488"/>
          <p14:tracePt t="15231" x="7380288" y="3871913"/>
          <p14:tracePt t="15240" x="7380288" y="3863975"/>
          <p14:tracePt t="15246" x="7380288" y="3835400"/>
          <p14:tracePt t="15270" x="7380288" y="3784600"/>
          <p14:tracePt t="15278" x="7380288" y="3778250"/>
          <p14:tracePt t="15281" x="7386638" y="3763963"/>
          <p14:tracePt t="15305" x="7394575" y="3721100"/>
          <p14:tracePt t="15312" x="7400925" y="3713163"/>
          <p14:tracePt t="15335" x="7429500" y="3648075"/>
          <p14:tracePt t="15342" x="7445375" y="3619500"/>
          <p14:tracePt t="15346" x="7459663" y="3582988"/>
          <p14:tracePt t="15370" x="7494588" y="3505200"/>
          <p14:tracePt t="15397" x="7508875" y="3460750"/>
          <p14:tracePt t="15426" x="7508875" y="3454400"/>
          <p14:tracePt t="15627" x="7531100" y="3446463"/>
          <p14:tracePt t="15651" x="7581900" y="3440113"/>
          <p14:tracePt t="15658" x="7581900" y="3432175"/>
          <p14:tracePt t="15680" x="7596188" y="3425825"/>
          <p14:tracePt t="15713" x="7602538" y="3425825"/>
          <p14:tracePt t="15757" x="7624763" y="3425825"/>
          <p14:tracePt t="15778" x="7718425" y="3403600"/>
          <p14:tracePt t="15806" x="7739063" y="3403600"/>
          <p14:tracePt t="15842" x="7739063" y="3397250"/>
          <p14:tracePt t="16352" x="7724775" y="3397250"/>
          <p14:tracePt t="16368" x="7704138" y="3389313"/>
          <p14:tracePt t="16374" x="7689850" y="3389313"/>
          <p14:tracePt t="16397" x="7681913" y="3389313"/>
          <p14:tracePt t="16414" x="7675563" y="3389313"/>
          <p14:tracePt t="16468" x="7675563" y="3397250"/>
          <p14:tracePt t="16486" x="7675563" y="3403600"/>
          <p14:tracePt t="16492" x="7675563" y="3411538"/>
          <p14:tracePt t="16510" x="7659688" y="3460750"/>
          <p14:tracePt t="16518" x="7653338" y="3576638"/>
          <p14:tracePt t="16525" x="7645400" y="3605213"/>
          <p14:tracePt t="16543" x="7645400" y="3648075"/>
          <p14:tracePt t="16551" x="7645400" y="3662363"/>
          <p14:tracePt t="16571" x="7645400" y="3676650"/>
          <p14:tracePt t="16596" x="7645400" y="3684588"/>
          <p14:tracePt t="16622" x="7675563" y="3684588"/>
          <p14:tracePt t="16635" x="7739063" y="3684588"/>
          <p14:tracePt t="16641" x="7767638" y="3684588"/>
          <p14:tracePt t="16648" x="7783513" y="3684588"/>
          <p14:tracePt t="16665" x="7804150" y="3684588"/>
          <p14:tracePt t="16672" x="7812088" y="3684588"/>
          <p14:tracePt t="16692" x="7818438" y="3684588"/>
          <p14:tracePt t="16715" x="7826375" y="3684588"/>
          <p14:tracePt t="16734" x="7832725" y="3684588"/>
          <p14:tracePt t="16757" x="7840663" y="3676650"/>
          <p14:tracePt t="16763" x="7854950" y="3670300"/>
          <p14:tracePt t="16779" x="7875588" y="3641725"/>
          <p14:tracePt t="16787" x="7883525" y="3641725"/>
          <p14:tracePt t="16806" x="7920038" y="3613150"/>
          <p14:tracePt t="16813" x="7934325" y="3613150"/>
          <p14:tracePt t="16835" x="7969250" y="3582988"/>
          <p14:tracePt t="16841" x="7977188" y="3582988"/>
          <p14:tracePt t="16861" x="7983538" y="3576638"/>
          <p14:tracePt t="16866" x="7991475" y="3576638"/>
          <p14:tracePt t="16873" x="7991475" y="3568700"/>
          <p14:tracePt t="16899" x="8005763" y="3548063"/>
          <p14:tracePt t="16917" x="8013700" y="3533775"/>
          <p14:tracePt t="16940" x="8020050" y="3525838"/>
          <p14:tracePt t="16960" x="8034338" y="3511550"/>
          <p14:tracePt t="16982" x="8034338" y="3505200"/>
          <p14:tracePt t="17003" x="8034338" y="3497263"/>
          <p14:tracePt t="17010" x="8034338" y="3482975"/>
          <p14:tracePt t="17029" x="8034338" y="3468688"/>
          <p14:tracePt t="17051" x="8034338" y="3454400"/>
          <p14:tracePt t="17073" x="8013700" y="3432175"/>
          <p14:tracePt t="17079" x="7983538" y="3411538"/>
          <p14:tracePt t="17096" x="7940675" y="3360738"/>
          <p14:tracePt t="17103" x="7926388" y="3346450"/>
          <p14:tracePt t="17122" x="7889875" y="3295650"/>
          <p14:tracePt t="17129" x="7889875" y="3289300"/>
          <p14:tracePt t="17148" x="7883525" y="3281363"/>
          <p14:tracePt t="17154" x="7875588" y="3281363"/>
          <p14:tracePt t="17215" x="7869238" y="3281363"/>
          <p14:tracePt t="17231" x="7861300" y="3281363"/>
          <p14:tracePt t="17253" x="7854950" y="3281363"/>
          <p14:tracePt t="17259" x="7847013" y="3281363"/>
          <p14:tracePt t="17276" x="7840663" y="3281363"/>
          <p14:tracePt t="17296" x="7832725" y="3281363"/>
          <p14:tracePt t="17317" x="7832725" y="3289300"/>
          <p14:tracePt t="17324" x="7826375" y="3289300"/>
          <p14:tracePt t="17341" x="7797800" y="3309938"/>
          <p14:tracePt t="17349" x="7767638" y="3332163"/>
          <p14:tracePt t="17353" x="7739063" y="3346450"/>
          <p14:tracePt t="17369" x="7704138" y="3389313"/>
          <p14:tracePt t="17376" x="7675563" y="3397250"/>
          <p14:tracePt t="17381" x="7659688" y="3411538"/>
          <p14:tracePt t="17403" x="7645400" y="3425825"/>
          <p14:tracePt t="17410" x="7639050" y="3425825"/>
          <p14:tracePt t="17428" x="7639050" y="3440113"/>
          <p14:tracePt t="17432" x="7631113" y="3440113"/>
          <p14:tracePt t="17454" x="7631113" y="3446463"/>
          <p14:tracePt t="17476" x="7631113" y="3454400"/>
          <p14:tracePt t="17499" x="7631113" y="3460750"/>
          <p14:tracePt t="17515" x="7631113" y="3468688"/>
          <p14:tracePt t="17534" x="7631113" y="3475038"/>
          <p14:tracePt t="17540" x="7631113" y="3482975"/>
          <p14:tracePt t="17562" x="7631113" y="3490913"/>
          <p14:tracePt t="17582" x="7631113" y="3497263"/>
          <p14:tracePt t="17604" x="7645400" y="3511550"/>
          <p14:tracePt t="17627" x="7653338" y="3511550"/>
          <p14:tracePt t="17632" x="7659688" y="3511550"/>
          <p14:tracePt t="17651" x="7681913" y="3519488"/>
          <p14:tracePt t="17671" x="7696200" y="3525838"/>
          <p14:tracePt t="17694" x="7704138" y="3533775"/>
          <p14:tracePt t="17716" x="7710488" y="3540125"/>
          <p14:tracePt t="17722" x="7710488" y="3548063"/>
          <p14:tracePt t="17727" x="7724775" y="3548063"/>
          <p14:tracePt t="17745" x="7761288" y="3568700"/>
          <p14:tracePt t="17750" x="7775575" y="3576638"/>
          <p14:tracePt t="17755" x="7783513" y="3582988"/>
          <p14:tracePt t="17777" x="7812088" y="3605213"/>
          <p14:tracePt t="17800" x="7818438" y="3613150"/>
          <p14:tracePt t="17823" x="7832725" y="3613150"/>
          <p14:tracePt t="17845" x="7840663" y="3613150"/>
          <p14:tracePt t="17866" x="7854950" y="3613150"/>
          <p14:tracePt t="17873" x="7869238" y="3613150"/>
          <p14:tracePt t="17897" x="7883525" y="3613150"/>
          <p14:tracePt t="17922" x="7889875" y="3605213"/>
          <p14:tracePt t="17944" x="7897813" y="3598863"/>
          <p14:tracePt t="17952" x="7897813" y="3590925"/>
          <p14:tracePt t="17974" x="7905750" y="3582988"/>
          <p14:tracePt t="17979" x="7905750" y="3576638"/>
          <p14:tracePt t="17997" x="7912100" y="3568700"/>
          <p14:tracePt t="18016" x="7934325" y="3548063"/>
          <p14:tracePt t="18021" x="7948613" y="3540125"/>
          <p14:tracePt t="18039" x="7983538" y="3519488"/>
          <p14:tracePt t="18045" x="7997825" y="3511550"/>
          <p14:tracePt t="18049" x="8005763" y="3497263"/>
          <p14:tracePt t="18070" x="8034338" y="3490913"/>
          <p14:tracePt t="18092" x="8042275" y="3490913"/>
          <p14:tracePt t="18109" x="8048625" y="3482975"/>
          <p14:tracePt t="18128" x="8048625" y="3475038"/>
          <p14:tracePt t="18147" x="8048625" y="3468688"/>
          <p14:tracePt t="18153" x="8048625" y="3460750"/>
          <p14:tracePt t="18168" x="8056563" y="3440113"/>
          <p14:tracePt t="18186" x="8056563" y="3411538"/>
          <p14:tracePt t="18193" x="8056563" y="3397250"/>
          <p14:tracePt t="18212" x="8048625" y="3389313"/>
          <p14:tracePt t="18217" x="8048625" y="3382963"/>
          <p14:tracePt t="18221" x="8042275" y="3382963"/>
          <p14:tracePt t="18244" x="8020050" y="3382963"/>
          <p14:tracePt t="18265" x="7962900" y="3360738"/>
          <p14:tracePt t="18272" x="7948613" y="3346450"/>
          <p14:tracePt t="18293" x="7912100" y="3324225"/>
          <p14:tracePt t="18300" x="7883525" y="3309938"/>
          <p14:tracePt t="18319" x="7869238" y="3303588"/>
          <p14:tracePt t="18343" x="7861300" y="3303588"/>
          <p14:tracePt t="18363" x="7847013" y="3303588"/>
          <p14:tracePt t="18383" x="7840663" y="3303588"/>
          <p14:tracePt t="18395" x="7832725" y="3309938"/>
          <p14:tracePt t="18406" x="7826375" y="3346450"/>
          <p14:tracePt t="18415" x="7826375" y="3360738"/>
          <p14:tracePt t="18421" x="7826375" y="3375025"/>
          <p14:tracePt t="18437" x="7826375" y="3403600"/>
          <p14:tracePt t="18453" x="7826375" y="3425825"/>
          <p14:tracePt t="18457" x="7826375" y="3432175"/>
          <p14:tracePt t="18471" x="7826375" y="3446463"/>
          <p14:tracePt t="18486" x="7826375" y="3454400"/>
          <p14:tracePt t="18503" x="7826375" y="3468688"/>
          <p14:tracePt t="18522" x="7826375" y="3475038"/>
          <p14:tracePt t="18537" x="7826375" y="3482975"/>
          <p14:tracePt t="18603" x="7826375" y="3475038"/>
          <p14:tracePt t="18619" x="7854950" y="3446463"/>
          <p14:tracePt t="18626" x="7912100" y="3425825"/>
          <p14:tracePt t="18642" x="8099425" y="3389313"/>
          <p14:tracePt t="18648" x="8185150" y="3375025"/>
          <p14:tracePt t="18663" x="8380413" y="3352800"/>
          <p14:tracePt t="18670" x="8494713" y="3346450"/>
          <p14:tracePt t="18691" x="8659813" y="3324225"/>
          <p14:tracePt t="18698" x="8682038" y="3324225"/>
          <p14:tracePt t="18716" x="8696325" y="3317875"/>
          <p14:tracePt t="18722" x="8702675" y="3317875"/>
          <p14:tracePt t="18776" x="8702675" y="3309938"/>
          <p14:tracePt t="18791" x="8702675" y="3303588"/>
          <p14:tracePt t="18797" x="8702675" y="3295650"/>
          <p14:tracePt t="18816" x="8702675" y="3281363"/>
          <p14:tracePt t="18822" x="8702675" y="3275013"/>
          <p14:tracePt t="18844" x="8696325" y="3275013"/>
          <p14:tracePt t="18848" x="8696325" y="3281363"/>
          <p14:tracePt t="18864" x="8674100" y="3295650"/>
          <p14:tracePt t="18887" x="8659813" y="3317875"/>
          <p14:tracePt t="18907" x="8659813" y="3338513"/>
          <p14:tracePt t="18913" x="8659813" y="3346450"/>
          <p14:tracePt t="18935" x="8659813" y="3440113"/>
          <p14:tracePt t="18942" x="8659813" y="3490913"/>
          <p14:tracePt t="18963" x="8645525" y="3613150"/>
          <p14:tracePt t="18971" x="8645525" y="3619500"/>
          <p14:tracePt t="18988" x="8645525" y="3627438"/>
          <p14:tracePt t="19020" x="8645525" y="3619500"/>
          <p14:tracePt t="19036" x="8659813" y="3590925"/>
          <p14:tracePt t="19043" x="8667750" y="3582988"/>
          <p14:tracePt t="19049" x="8674100" y="3562350"/>
          <p14:tracePt t="19067" x="8696325" y="3519488"/>
          <p14:tracePt t="19073" x="8710613" y="3497263"/>
          <p14:tracePt t="19089" x="8747125" y="3454400"/>
          <p14:tracePt t="19099" x="8804275" y="3403600"/>
          <p14:tracePt t="19106" x="8832850" y="3389313"/>
          <p14:tracePt t="19124" x="8869363" y="3367088"/>
          <p14:tracePt t="19131" x="8883650" y="3367088"/>
          <p14:tracePt t="19150" x="8912225" y="3360738"/>
          <p14:tracePt t="19200" x="8912225" y="3367088"/>
          <p14:tracePt t="19216" x="8855075" y="3382963"/>
          <p14:tracePt t="19223" x="8796338" y="3382963"/>
          <p14:tracePt t="19240" x="8710613" y="3382963"/>
          <p14:tracePt t="19246" x="8674100" y="3375025"/>
          <p14:tracePt t="19262" x="8631238" y="3360738"/>
          <p14:tracePt t="19269" x="8624888" y="3360738"/>
          <p14:tracePt t="19274" x="8616950" y="3360738"/>
          <p14:tracePt t="19295" x="8610600" y="3360738"/>
          <p14:tracePt t="19316" x="8610600" y="3367088"/>
          <p14:tracePt t="19333" x="8610600" y="3375025"/>
          <p14:tracePt t="19453" x="8610600" y="3367088"/>
          <p14:tracePt t="19473" x="8610600" y="3352800"/>
          <p14:tracePt t="19497" x="8610600" y="3346450"/>
          <p14:tracePt t="19522" x="8610600" y="3338513"/>
          <p14:tracePt t="19546" x="8502650" y="3411538"/>
          <p14:tracePt t="19552" x="8358188" y="3562350"/>
          <p14:tracePt t="19577" x="8085138" y="3951288"/>
          <p14:tracePt t="19583" x="7997825" y="4008438"/>
          <p14:tracePt t="19606" x="7847013" y="4073525"/>
          <p14:tracePt t="19613" x="7832725" y="4079875"/>
          <p14:tracePt t="19634" x="7775575" y="4102100"/>
          <p14:tracePt t="19641" x="7753350" y="4108450"/>
          <p14:tracePt t="19662" x="7724775" y="4116388"/>
          <p14:tracePt t="19667" x="7718425" y="4116388"/>
          <p14:tracePt t="19693" x="7710488" y="4116388"/>
          <p14:tracePt t="19718" x="7704138" y="4116388"/>
          <p14:tracePt t="19747" x="7696200" y="4116388"/>
          <p14:tracePt t="19771" x="7681913" y="4102100"/>
          <p14:tracePt t="19779" x="7675563" y="4094163"/>
          <p14:tracePt t="19783" x="7659688" y="4087813"/>
          <p14:tracePt t="19806" x="7631113" y="4037013"/>
          <p14:tracePt t="19826" x="7624763" y="4008438"/>
          <p14:tracePt t="19839" x="7624763" y="3994150"/>
          <p14:tracePt t="19851" x="7624763" y="3986213"/>
          <p14:tracePt t="19895" x="7624763" y="4000500"/>
          <p14:tracePt t="19907" x="7624763" y="4014788"/>
          <p14:tracePt t="19911" x="7624763" y="4030663"/>
          <p14:tracePt t="19925" x="7639050" y="4065588"/>
          <p14:tracePt t="19936" x="7653338" y="4102100"/>
          <p14:tracePt t="19940" x="7667625" y="4144963"/>
          <p14:tracePt t="19951" x="7696200" y="4187825"/>
          <p14:tracePt t="19955" x="7710488" y="4210050"/>
          <p14:tracePt t="19966" x="7724775" y="4238625"/>
          <p14:tracePt t="19970" x="7732713" y="4260850"/>
          <p14:tracePt t="19982" x="7732713" y="4275138"/>
          <p14:tracePt t="19992" x="7739063" y="4281488"/>
          <p14:tracePt t="20003" x="7747000" y="4281488"/>
          <p14:tracePt t="20017" x="7753350" y="4281488"/>
          <p14:tracePt t="20025" x="7767638" y="4260850"/>
          <p14:tracePt t="20036" x="7783513" y="4238625"/>
          <p14:tracePt t="20039" x="7804150" y="4210050"/>
          <p14:tracePt t="20051" x="7840663" y="4187825"/>
          <p14:tracePt t="20054" x="7875588" y="4159250"/>
          <p14:tracePt t="20068" x="7962900" y="4102100"/>
          <p14:tracePt t="20083" x="8020050" y="4044950"/>
          <p14:tracePt t="20090" x="8056563" y="4000500"/>
          <p14:tracePt t="20101" x="8099425" y="3951288"/>
          <p14:tracePt t="20104" x="8120063" y="3929063"/>
          <p14:tracePt t="20116" x="8128000" y="3922713"/>
          <p14:tracePt t="20120" x="8128000" y="3906838"/>
          <p14:tracePt t="20178" x="8128000" y="3914775"/>
          <p14:tracePt t="20200" x="8128000" y="3922713"/>
          <p14:tracePt t="20227" x="8142288" y="3929063"/>
          <p14:tracePt t="20233" x="8150225" y="3929063"/>
          <p14:tracePt t="20237" x="8178800" y="3937000"/>
          <p14:tracePt t="20262" x="8278813" y="3965575"/>
          <p14:tracePt t="20269" x="8307388" y="3971925"/>
          <p14:tracePt t="20275" x="8343900" y="3971925"/>
          <p14:tracePt t="20297" x="8415338" y="3971925"/>
          <p14:tracePt t="20302" x="8429625" y="3971925"/>
          <p14:tracePt t="20309" x="8458200" y="3965575"/>
          <p14:tracePt t="20326" x="8545513" y="3937000"/>
          <p14:tracePt t="20331" x="8596313" y="3914775"/>
          <p14:tracePt t="20338" x="8645525" y="3900488"/>
          <p14:tracePt t="20345" x="8696325" y="3886200"/>
          <p14:tracePt t="20351" x="8724900" y="3871913"/>
          <p14:tracePt t="20367" x="8747125" y="3863975"/>
          <p14:tracePt t="20375" x="8747125" y="3857625"/>
          <p14:tracePt t="20395" x="8761413" y="3849688"/>
          <p14:tracePt t="20402" x="8761413" y="3835400"/>
          <p14:tracePt t="20459" x="8753475" y="3843338"/>
          <p14:tracePt t="20482" x="8702675" y="3929063"/>
          <p14:tracePt t="20490" x="8682038" y="3957638"/>
          <p14:tracePt t="20512" x="8616950" y="4044950"/>
          <p14:tracePt t="20519" x="8610600" y="4051300"/>
          <p14:tracePt t="20523" x="8596313" y="4059238"/>
          <p14:tracePt t="20547" x="8588375" y="4073525"/>
          <p14:tracePt t="20573" x="8588375" y="4079875"/>
          <p14:tracePt t="20653" x="8596313" y="4073525"/>
          <p14:tracePt t="20676" x="8702675" y="3937000"/>
          <p14:tracePt t="20682" x="8739188" y="3886200"/>
          <p14:tracePt t="20697" x="8789988" y="3814763"/>
          <p14:tracePt t="20718" x="8810625" y="3784600"/>
          <p14:tracePt t="20724" x="8810625" y="3778250"/>
          <p14:tracePt t="20768" x="8810625" y="3784600"/>
          <p14:tracePt t="20788" x="8796338" y="3792538"/>
          <p14:tracePt t="20797" x="8789988" y="3806825"/>
          <p14:tracePt t="20803" x="8767763" y="3814763"/>
          <p14:tracePt t="20827" x="8732838" y="3821113"/>
          <p14:tracePt t="20850" x="8710613" y="3821113"/>
          <p14:tracePt t="20856" x="8702675" y="3821113"/>
          <p14:tracePt t="20880" x="8696325" y="3821113"/>
          <p14:tracePt t="20933" x="8696325" y="3814763"/>
          <p14:tracePt t="20958" x="8696325" y="3806825"/>
          <p14:tracePt t="20980" x="8702675" y="3806825"/>
          <p14:tracePt t="21027" x="8696325" y="3806825"/>
          <p14:tracePt t="21046" x="8667750" y="3843338"/>
          <p14:tracePt t="21054" x="8610600" y="3892550"/>
          <p14:tracePt t="21077" x="8502650" y="3951288"/>
          <p14:tracePt t="21083" x="8293100" y="4008438"/>
          <p14:tracePt t="21105" x="8034338" y="4108450"/>
          <p14:tracePt t="21112" x="7954963" y="4159250"/>
          <p14:tracePt t="21137" x="7840663" y="4252913"/>
          <p14:tracePt t="21145" x="7826375" y="4275138"/>
          <p14:tracePt t="21150" x="7812088" y="4289425"/>
          <p14:tracePt t="21171" x="7797800" y="4303713"/>
          <p14:tracePt t="21200" x="7789863" y="4303713"/>
          <p14:tracePt t="21206" x="7789863" y="4295775"/>
          <p14:tracePt t="21229" x="7789863" y="4289425"/>
          <p14:tracePt t="21235" x="7789863" y="4281488"/>
          <p14:tracePt t="21257" x="7789863" y="4275138"/>
          <p14:tracePt t="21280" x="7789863" y="4260850"/>
          <p14:tracePt t="21350" x="7789863" y="4275138"/>
          <p14:tracePt t="21372" x="7789863" y="4346575"/>
          <p14:tracePt t="21380" x="7789863" y="4375150"/>
          <p14:tracePt t="21410" x="7789863" y="4440238"/>
          <p14:tracePt t="21417" x="7789863" y="4446588"/>
          <p14:tracePt t="21422" x="7789863" y="4454525"/>
          <p14:tracePt t="21444" x="7789863" y="4460875"/>
          <p14:tracePt t="21450" x="7789863" y="4468813"/>
          <p14:tracePt t="21487" x="7789863" y="4460875"/>
          <p14:tracePt t="21510" x="7832725" y="4454525"/>
          <p14:tracePt t="21516" x="7861300" y="4454525"/>
          <p14:tracePt t="21539" x="7940675" y="4454525"/>
          <p14:tracePt t="21563" x="7977188" y="4460875"/>
          <p14:tracePt t="21569" x="7977188" y="4468813"/>
          <p14:tracePt t="21573" x="7983538" y="4468813"/>
          <p14:tracePt t="21596" x="7997825" y="4468813"/>
          <p14:tracePt t="21604" x="8034338" y="4460875"/>
          <p14:tracePt t="21625" x="8329613" y="4425950"/>
          <p14:tracePt t="21630" x="8372475" y="4425950"/>
          <p14:tracePt t="21654" x="8531225" y="4432300"/>
          <p14:tracePt t="21662" x="8574088" y="4432300"/>
          <p14:tracePt t="21667" x="8624888" y="4432300"/>
          <p14:tracePt t="21689" x="8682038" y="4432300"/>
          <p14:tracePt t="21695" x="8696325" y="4440238"/>
          <p14:tracePt t="21723" x="8718550" y="4440238"/>
          <p14:tracePt t="21749" x="8718550" y="4446588"/>
          <p14:tracePt t="21755" x="8718550" y="4454525"/>
          <p14:tracePt t="22322" x="8710613" y="4454525"/>
          <p14:tracePt t="22342" x="8702675" y="4454525"/>
          <p14:tracePt t="22359" x="8696325" y="4454525"/>
          <p14:tracePt t="22367" x="8696325" y="4446588"/>
          <p14:tracePt t="22387" x="8682038" y="4440238"/>
          <p14:tracePt t="22395" x="8653463" y="4425950"/>
          <p14:tracePt t="22399" x="8559800" y="4397375"/>
          <p14:tracePt t="22421" x="8120063" y="4238625"/>
          <p14:tracePt t="22448" x="7804150" y="4037013"/>
          <p14:tracePt t="22453" x="7645400" y="3965575"/>
          <p14:tracePt t="22462" x="7573963" y="3929063"/>
          <p14:tracePt t="22468" x="7523163" y="3900488"/>
          <p14:tracePt t="22473" x="7480300" y="3871913"/>
          <p14:tracePt t="22491" x="7445375" y="3835400"/>
          <p14:tracePt t="22495" x="7429500" y="3806825"/>
          <p14:tracePt t="22504" x="7415213" y="3792538"/>
          <p14:tracePt t="22508" x="7400925" y="3770313"/>
          <p14:tracePt t="22528" x="7380288" y="3727450"/>
          <p14:tracePt t="22537" x="7366000" y="3684588"/>
          <p14:tracePt t="22544" x="7351713" y="3662363"/>
          <p14:tracePt t="22561" x="7337425" y="3633788"/>
          <p14:tracePt t="22567" x="7337425" y="3627438"/>
          <p14:tracePt t="22590" x="7329488" y="3619500"/>
          <p14:tracePt t="22597" x="7323138" y="3619500"/>
          <p14:tracePt t="22636" x="7323138" y="3613150"/>
          <p14:tracePt t="22653" x="7323138" y="3605213"/>
          <p14:tracePt t="22661" x="7323138" y="3598863"/>
          <p14:tracePt t="22702" x="7323138" y="3590925"/>
          <p14:tracePt t="22717" x="7323138" y="3582988"/>
          <p14:tracePt t="22738" x="7323138" y="3576638"/>
          <p14:tracePt t="22746" x="7329488" y="3568700"/>
          <p14:tracePt t="22751" x="7343775" y="3554413"/>
          <p14:tracePt t="22775" x="7423150" y="3482975"/>
          <p14:tracePt t="22781" x="7466013" y="3460750"/>
          <p14:tracePt t="22804" x="7596188" y="3397250"/>
          <p14:tracePt t="22811" x="7645400" y="3382963"/>
          <p14:tracePt t="22816" x="7675563" y="3375025"/>
          <p14:tracePt t="22838" x="7739063" y="3360738"/>
          <p14:tracePt t="22861" x="7783513" y="3352800"/>
          <p14:tracePt t="22885" x="7861300" y="3352800"/>
          <p14:tracePt t="22891" x="7889875" y="3352800"/>
          <p14:tracePt t="22918" x="7969250" y="3367088"/>
          <p14:tracePt t="22925" x="7991475" y="3375025"/>
          <p14:tracePt t="22947" x="8034338" y="3382963"/>
          <p14:tracePt t="22953" x="8048625" y="3382963"/>
          <p14:tracePt t="22977" x="8099425" y="3411538"/>
          <p14:tracePt t="22984" x="8120063" y="3417888"/>
          <p14:tracePt t="22989" x="8142288" y="3425825"/>
          <p14:tracePt t="23012" x="8199438" y="3432175"/>
          <p14:tracePt t="23040" x="8278813" y="3432175"/>
          <p14:tracePt t="23065" x="8350250" y="3425825"/>
          <p14:tracePt t="23072" x="8366125" y="3417888"/>
          <p14:tracePt t="23075" x="8394700" y="3417888"/>
          <p14:tracePt t="23098" x="8458200" y="3403600"/>
          <p14:tracePt t="23105" x="8480425" y="3403600"/>
          <p14:tracePt t="23127" x="8531225" y="3403600"/>
          <p14:tracePt t="23150" x="8545513" y="3403600"/>
          <p14:tracePt t="23190" x="8545513" y="3411538"/>
          <p14:tracePt t="23262" x="8551863" y="3411538"/>
          <p14:tracePt t="23284" x="8588375" y="3411538"/>
          <p14:tracePt t="23291" x="8616950" y="3411538"/>
          <p14:tracePt t="23314" x="8659813" y="3411538"/>
          <p14:tracePt t="23320" x="8682038" y="3411538"/>
          <p14:tracePt t="23342" x="8718550" y="3411538"/>
          <p14:tracePt t="23349" x="8724900" y="3411538"/>
          <p14:tracePt t="23370" x="8753475" y="3417888"/>
          <p14:tracePt t="23377" x="8761413" y="3417888"/>
          <p14:tracePt t="23402" x="8804275" y="3417888"/>
          <p14:tracePt t="23409" x="8826500" y="3417888"/>
          <p14:tracePt t="23431" x="8840788" y="3417888"/>
          <p14:tracePt t="23436" x="8855075" y="3417888"/>
          <p14:tracePt t="23442" x="8861425" y="3417888"/>
          <p14:tracePt t="23465" x="8869363" y="3417888"/>
          <p14:tracePt t="23523" x="8875713" y="3417888"/>
          <p14:tracePt t="25226" x="8869363" y="3417888"/>
          <p14:tracePt t="25303" x="8861425" y="3417888"/>
          <p14:tracePt t="25318" x="8855075" y="3417888"/>
          <p14:tracePt t="25340" x="8847138" y="3417888"/>
          <p14:tracePt t="25356" x="8840788" y="3417888"/>
          <p14:tracePt t="25372" x="8832850" y="3417888"/>
          <p14:tracePt t="25391" x="8826500" y="3417888"/>
          <p14:tracePt t="25413" x="8826500" y="3411538"/>
          <p14:tracePt t="25433" x="8818563" y="3411538"/>
          <p14:tracePt t="25470" x="8818563" y="3403600"/>
          <p14:tracePt t="25485" x="8810625" y="3403600"/>
          <p14:tracePt t="25491" x="8804275" y="3397250"/>
          <p14:tracePt t="25508" x="8796338" y="3389313"/>
          <p14:tracePt t="25516" x="8767763" y="3375025"/>
          <p14:tracePt t="25521" x="8718550" y="3360738"/>
          <p14:tracePt t="25527" x="8645525" y="3346450"/>
          <p14:tracePt t="25550" x="8429625" y="3295650"/>
          <p14:tracePt t="25555" x="8380413" y="3289300"/>
          <p14:tracePt t="25574" x="8307388" y="3289300"/>
          <p14:tracePt t="25579" x="8264525" y="3289300"/>
          <p14:tracePt t="25584" x="8235950" y="3289300"/>
          <p14:tracePt t="25607" x="8135938" y="3303588"/>
          <p14:tracePt t="25613" x="8113713" y="3309938"/>
          <p14:tracePt t="25633" x="8042275" y="3332163"/>
          <p14:tracePt t="25639" x="8013700" y="3346450"/>
          <p14:tracePt t="25642" x="7991475" y="3360738"/>
          <p14:tracePt t="25664" x="7847013" y="3403600"/>
          <p14:tracePt t="25670" x="7804150" y="3417888"/>
          <p14:tracePt t="25693" x="7739063" y="3432175"/>
          <p14:tracePt t="25716" x="7718425" y="3440113"/>
          <p14:tracePt t="25753" x="7704138" y="3440113"/>
          <p14:tracePt t="25772" x="7689850" y="3440113"/>
          <p14:tracePt t="25779" x="7689850" y="3446463"/>
          <p14:tracePt t="25795" x="7667625" y="3460750"/>
          <p14:tracePt t="25801" x="7653338" y="3460750"/>
          <p14:tracePt t="25815" x="7616825" y="3468688"/>
          <p14:tracePt t="25820" x="7581900" y="3468688"/>
          <p14:tracePt t="25836" x="7494588" y="3490913"/>
          <p14:tracePt t="25843" x="7459663" y="3490913"/>
          <p14:tracePt t="25864" x="7380288" y="3490913"/>
          <p14:tracePt t="25881" x="7351713" y="3490913"/>
          <p14:tracePt t="25888" x="7337425" y="3490913"/>
          <p14:tracePt t="25908" x="7315200" y="3490913"/>
          <p14:tracePt t="25925" x="7307263" y="3490913"/>
          <p14:tracePt t="25945" x="7300913" y="3490913"/>
          <p14:tracePt t="26080" x="7300913" y="3497263"/>
          <p14:tracePt t="26098" x="7307263" y="3497263"/>
          <p14:tracePt t="26105" x="7315200" y="3505200"/>
          <p14:tracePt t="26119" x="7329488" y="3511550"/>
          <p14:tracePt t="26125" x="7343775" y="3519488"/>
          <p14:tracePt t="26140" x="7366000" y="3533775"/>
          <p14:tracePt t="26161" x="7386638" y="3554413"/>
          <p14:tracePt t="26167" x="7400925" y="3562350"/>
          <p14:tracePt t="26182" x="7415213" y="3582988"/>
          <p14:tracePt t="26188" x="7423150" y="3598863"/>
          <p14:tracePt t="26204" x="7445375" y="3633788"/>
          <p14:tracePt t="26210" x="7451725" y="3648075"/>
          <p14:tracePt t="26225" x="7466013" y="3690938"/>
          <p14:tracePt t="26246" x="7480300" y="3727450"/>
          <p14:tracePt t="26252" x="7480300" y="3735388"/>
          <p14:tracePt t="26268" x="7480300" y="3741738"/>
          <p14:tracePt t="26291" x="7480300" y="3749675"/>
          <p14:tracePt t="26307" x="7480300" y="3756025"/>
          <p14:tracePt t="26333" x="7480300" y="3763963"/>
          <p14:tracePt t="26433" x="7480300" y="3770313"/>
          <p14:tracePt t="26447" x="7480300" y="3778250"/>
          <p14:tracePt t="26469" x="7480300" y="3784600"/>
          <p14:tracePt t="26493" x="7494588" y="3814763"/>
          <p14:tracePt t="26500" x="7494588" y="3829050"/>
          <p14:tracePt t="26505" x="7494588" y="3849688"/>
          <p14:tracePt t="26527" x="7502525" y="3892550"/>
          <p14:tracePt t="26534" x="7502525" y="3900488"/>
          <p14:tracePt t="26555" x="7502525" y="3922713"/>
          <p14:tracePt t="26578" x="7502525" y="3929063"/>
          <p14:tracePt t="26583" x="7502525" y="3937000"/>
          <p14:tracePt t="26601" x="7502525" y="3943350"/>
          <p14:tracePt t="26842" x="7502525" y="3937000"/>
          <p14:tracePt t="26886" x="7502525" y="3929063"/>
          <p14:tracePt t="26928" x="7502525" y="3922713"/>
          <p14:tracePt t="27079" x="7502525" y="3914775"/>
          <p14:tracePt t="27196" x="7502525" y="3906838"/>
          <p14:tracePt t="27224" x="7502525" y="3900488"/>
          <p14:tracePt t="27240" x="7502525" y="3892550"/>
          <p14:tracePt t="27262" x="7502525" y="3886200"/>
          <p14:tracePt t="27270" x="7502525" y="3878263"/>
          <p14:tracePt t="27289" x="7502525" y="3871913"/>
          <p14:tracePt t="27312" x="7502525" y="3863975"/>
          <p14:tracePt t="27329" x="7502525" y="3857625"/>
          <p14:tracePt t="27350" x="7508875" y="3835400"/>
          <p14:tracePt t="27357" x="7508875" y="3829050"/>
          <p14:tracePt t="27361" x="7508875" y="3821113"/>
          <p14:tracePt t="27385" x="7523163" y="3756025"/>
          <p14:tracePt t="27391" x="7531100" y="3735388"/>
          <p14:tracePt t="27417" x="7531100" y="3706813"/>
          <p14:tracePt t="27441" x="7531100" y="3698875"/>
          <p14:tracePt t="27446" x="7531100" y="3690938"/>
          <p14:tracePt t="27512" x="7531100" y="3684588"/>
          <p14:tracePt t="27533" x="7531100" y="3676650"/>
          <p14:tracePt t="27558" x="7523163" y="3676650"/>
          <p14:tracePt t="27580" x="7508875" y="3676650"/>
          <p14:tracePt t="27605" x="7502525" y="3676650"/>
          <p14:tracePt t="27624" x="7494588" y="3676650"/>
          <p14:tracePt t="27986" x="7508875" y="3598863"/>
          <p14:tracePt t="28010" x="7553325" y="3382963"/>
          <p14:tracePt t="28017" x="7559675" y="3309938"/>
          <p14:tracePt t="28044" x="7573963" y="3238500"/>
          <p14:tracePt t="28267" x="7596188" y="3238500"/>
          <p14:tracePt t="28290" x="7653338" y="3244850"/>
          <p14:tracePt t="28296" x="7667625" y="3252788"/>
          <p14:tracePt t="28319" x="7696200" y="3259138"/>
          <p14:tracePt t="28327" x="7704138" y="3267075"/>
          <p14:tracePt t="28351" x="7724775" y="3281363"/>
          <p14:tracePt t="28355" x="7724775" y="3289300"/>
          <p14:tracePt t="28362" x="7732713" y="3295650"/>
          <p14:tracePt t="28383" x="7753350" y="3317875"/>
          <p14:tracePt t="28390" x="7761288" y="3324225"/>
          <p14:tracePt t="28408" x="7783513" y="3360738"/>
          <p14:tracePt t="28417" x="7812088" y="3425825"/>
          <p14:tracePt t="28425" x="7818438" y="3468688"/>
          <p14:tracePt t="28432" x="7826375" y="3497263"/>
          <p14:tracePt t="28448" x="7854950" y="3562350"/>
          <p14:tracePt t="28457" x="7869238" y="3605213"/>
          <p14:tracePt t="28477" x="7912100" y="3698875"/>
          <p14:tracePt t="28485" x="7926388" y="3749675"/>
          <p14:tracePt t="28492" x="7934325" y="3798888"/>
          <p14:tracePt t="28497" x="7940675" y="3835400"/>
          <p14:tracePt t="28512" x="7954963" y="3906838"/>
          <p14:tracePt t="28522" x="7962900" y="3929063"/>
          <p14:tracePt t="28543" x="7977188" y="3979863"/>
          <p14:tracePt t="28549" x="7977188" y="3986213"/>
          <p14:tracePt t="28557" x="7983538" y="4000500"/>
          <p14:tracePt t="28562" x="7983538" y="4008438"/>
          <p14:tracePt t="28583" x="7997825" y="4065588"/>
          <p14:tracePt t="28605" x="8013700" y="4210050"/>
          <p14:tracePt t="28611" x="8013700" y="4238625"/>
          <p14:tracePt t="28628" x="8027988" y="4310063"/>
          <p14:tracePt t="28635" x="8027988" y="4324350"/>
          <p14:tracePt t="28656" x="8027988" y="4403725"/>
          <p14:tracePt t="28664" x="8027988" y="4440238"/>
          <p14:tracePt t="28681" x="8027988" y="4511675"/>
          <p14:tracePt t="28687" x="8027988" y="4540250"/>
          <p14:tracePt t="28702" x="8027988" y="4591050"/>
          <p14:tracePt t="28709" x="8027988" y="4619625"/>
          <p14:tracePt t="28713" x="8027988" y="4633913"/>
          <p14:tracePt t="28729" x="8027988" y="4662488"/>
          <p14:tracePt t="28735" x="8027988" y="4684713"/>
          <p14:tracePt t="28753" x="8027988" y="4727575"/>
          <p14:tracePt t="28759" x="8027988" y="4756150"/>
          <p14:tracePt t="28763" x="8020050" y="4792663"/>
          <p14:tracePt t="28778" x="8013700" y="4835525"/>
          <p14:tracePt t="28785" x="8013700" y="4849813"/>
          <p14:tracePt t="28804" x="8013700" y="4886325"/>
          <p14:tracePt t="28811" x="8013700" y="4900613"/>
          <p14:tracePt t="28815" x="8013700" y="4914900"/>
          <p14:tracePt t="28822" x="8013700" y="4922838"/>
          <p14:tracePt t="28827" x="8005763" y="4937125"/>
          <p14:tracePt t="28850" x="7997825" y="4957763"/>
          <p14:tracePt t="28873" x="7991475" y="4972050"/>
          <p14:tracePt t="28896" x="7991475" y="4979988"/>
          <p14:tracePt t="28901" x="7991475" y="4986338"/>
          <p14:tracePt t="28999" x="7991475" y="4979988"/>
          <p14:tracePt t="29022" x="7991475" y="4972050"/>
          <p14:tracePt t="29043" x="8005763" y="4943475"/>
          <p14:tracePt t="29050" x="8034338" y="4908550"/>
          <p14:tracePt t="29067" x="8099425" y="4821238"/>
          <p14:tracePt t="29075" x="8142288" y="4778375"/>
          <p14:tracePt t="29080" x="8207375" y="4735513"/>
          <p14:tracePt t="29102" x="8350250" y="4641850"/>
          <p14:tracePt t="29109" x="8380413" y="4619625"/>
          <p14:tracePt t="29115" x="8408988" y="4598988"/>
          <p14:tracePt t="29134" x="8488363" y="4497388"/>
          <p14:tracePt t="29143" x="8559800" y="4360863"/>
          <p14:tracePt t="29150" x="8596313" y="4310063"/>
          <p14:tracePt t="29167" x="8667750" y="4167188"/>
          <p14:tracePt t="29174" x="8710613" y="4073525"/>
          <p14:tracePt t="29196" x="8782050" y="3778250"/>
          <p14:tracePt t="29204" x="8804275" y="3684588"/>
          <p14:tracePt t="29211" x="8810625" y="3613150"/>
          <p14:tracePt t="29217" x="8818563" y="3562350"/>
          <p14:tracePt t="29234" x="8832850" y="3490913"/>
          <p14:tracePt t="29237" x="8832850" y="3475038"/>
          <p14:tracePt t="29243" x="8840788" y="3460750"/>
          <p14:tracePt t="29260" x="8847138" y="3411538"/>
          <p14:tracePt t="29268" x="8855075" y="3389313"/>
          <p14:tracePt t="29291" x="8855075" y="3289300"/>
          <p14:tracePt t="29297" x="8855075" y="3267075"/>
          <p14:tracePt t="29321" x="8855075" y="3252788"/>
          <p14:tracePt t="29325" x="8855075" y="3244850"/>
          <p14:tracePt t="29330" x="8855075" y="3238500"/>
          <p14:tracePt t="29410" x="8855075" y="3244850"/>
          <p14:tracePt t="29431" x="8847138" y="3259138"/>
          <p14:tracePt t="29447" x="8847138" y="3281363"/>
          <p14:tracePt t="29454" x="8840788" y="3295650"/>
          <p14:tracePt t="29474" x="8832850" y="3309938"/>
          <p14:tracePt t="29481" x="8832850" y="3324225"/>
          <p14:tracePt t="29505" x="8818563" y="3382963"/>
          <p14:tracePt t="29543" x="8804275" y="3590925"/>
          <p14:tracePt t="29549" x="8804275" y="3641725"/>
          <p14:tracePt t="29559" x="8804275" y="3670300"/>
          <p14:tracePt t="29565" x="8796338" y="3706813"/>
          <p14:tracePt t="29571" x="8789988" y="3749675"/>
          <p14:tracePt t="29605" x="8761413" y="3957638"/>
          <p14:tracePt t="29612" x="8761413" y="3986213"/>
          <p14:tracePt t="29618" x="8747125" y="4000500"/>
          <p14:tracePt t="29631" x="8739188" y="4051300"/>
          <p14:tracePt t="29643" x="8732838" y="4087813"/>
          <p14:tracePt t="29645" x="8732838" y="4122738"/>
          <p14:tracePt t="29653" x="8724900" y="4144963"/>
          <p14:tracePt t="29662" x="8718550" y="4195763"/>
          <p14:tracePt t="29666" x="8718550" y="4246563"/>
          <p14:tracePt t="29679" x="8710613" y="4267200"/>
          <p14:tracePt t="29681" x="8702675" y="4310063"/>
          <p14:tracePt t="29688" x="8702675" y="4332288"/>
          <p14:tracePt t="29700" x="8702675" y="4352925"/>
          <p14:tracePt t="29703" x="8702675" y="4360863"/>
          <p14:tracePt t="29723" x="8702675" y="4397375"/>
          <p14:tracePt t="29729" x="8702675" y="4411663"/>
          <p14:tracePt t="29734" x="8702675" y="4425950"/>
          <p14:tracePt t="29755" x="8702675" y="4476750"/>
          <p14:tracePt t="29762" x="8702675" y="4511675"/>
          <p14:tracePt t="29778" x="8710613" y="4576763"/>
          <p14:tracePt t="29785" x="8710613" y="4598988"/>
          <p14:tracePt t="29806" x="8710613" y="4662488"/>
          <p14:tracePt t="29812" x="8710613" y="4676775"/>
          <p14:tracePt t="29831" x="8710613" y="4699000"/>
          <p14:tracePt t="29856" x="8710613" y="4713288"/>
          <p14:tracePt t="29884" x="8710613" y="4749800"/>
          <p14:tracePt t="29917" x="8702675" y="4770438"/>
          <p14:tracePt t="29942" x="8702675" y="4778375"/>
          <p14:tracePt t="30194" x="8696325" y="4778375"/>
          <p14:tracePt t="30215" x="8696325" y="4770438"/>
          <p14:tracePt t="30258" x="8696325" y="4764088"/>
          <p14:tracePt t="30696" x="8688388" y="4764088"/>
          <p14:tracePt t="30725" x="8682038" y="4764088"/>
          <p14:tracePt t="30746" x="8667750" y="4764088"/>
          <p14:tracePt t="30754" x="8645525" y="4770438"/>
          <p14:tracePt t="30780" x="8588375" y="4792663"/>
          <p14:tracePt t="30788" x="8551863" y="4806950"/>
          <p14:tracePt t="30792" x="8509000" y="4814888"/>
          <p14:tracePt t="30821" x="8401050" y="4849813"/>
          <p14:tracePt t="30827" x="8386763" y="4849813"/>
          <p14:tracePt t="30853" x="8358188" y="4849813"/>
          <p14:tracePt t="30861" x="8350250" y="4849813"/>
          <p14:tracePt t="30883" x="8343900" y="4849813"/>
          <p14:tracePt t="30894" x="8315325" y="4849813"/>
          <p14:tracePt t="30897" x="8221663" y="4872038"/>
          <p14:tracePt t="30922" x="8156575" y="4886325"/>
          <p14:tracePt t="30929" x="8150225" y="4892675"/>
          <p14:tracePt t="30954" x="8135938" y="4892675"/>
          <p14:tracePt t="30961" x="8128000" y="4892675"/>
          <p14:tracePt t="30985" x="8120063" y="4892675"/>
          <p14:tracePt t="31013" x="7926388" y="4914900"/>
          <p14:tracePt t="31020" x="7889875" y="4914900"/>
          <p14:tracePt t="31045" x="7789863" y="4914900"/>
          <p14:tracePt t="31052" x="7767638" y="4922838"/>
          <p14:tracePt t="31056" x="7761288" y="4922838"/>
          <p14:tracePt t="31078" x="7747000" y="4937125"/>
          <p14:tracePt t="31107" x="7732713" y="4937125"/>
          <p14:tracePt t="31113" x="7724775" y="4937125"/>
          <p14:tracePt t="31138" x="7718425" y="4937125"/>
          <p14:tracePt t="31193" x="7710488" y="4937125"/>
          <p14:tracePt t="31366" x="7704138" y="4937125"/>
          <p14:tracePt t="31386" x="7667625" y="4914900"/>
          <p14:tracePt t="31413" x="7639050" y="4900613"/>
          <p14:tracePt t="31419" x="7639050" y="4892675"/>
          <p14:tracePt t="31439" x="7631113" y="4892675"/>
          <p14:tracePt t="31445" x="7624763" y="4892675"/>
          <p14:tracePt t="31464" x="7624763" y="4886325"/>
          <p14:tracePt t="31487" x="7624763" y="4878388"/>
          <p14:tracePt t="31495" x="7624763" y="4864100"/>
          <p14:tracePt t="31517" x="7588250" y="4806950"/>
          <p14:tracePt t="31522" x="7581900" y="4792663"/>
          <p14:tracePt t="31541" x="7567613" y="4770438"/>
          <p14:tracePt t="31547" x="7559675" y="4764088"/>
          <p14:tracePt t="31569" x="7553325" y="4756150"/>
          <p14:tracePt t="31589" x="7553325" y="4749800"/>
          <p14:tracePt t="31609" x="7537450" y="4676775"/>
          <p14:tracePt t="31617" x="7523163" y="4598988"/>
          <p14:tracePt t="31636" x="7502525" y="4476750"/>
          <p14:tracePt t="31642" x="7494588" y="4425950"/>
          <p14:tracePt t="31646" x="7488238" y="4375150"/>
          <p14:tracePt t="31667" x="7473950" y="4289425"/>
          <p14:tracePt t="31674" x="7473950" y="4260850"/>
          <p14:tracePt t="31693" x="7473950" y="4216400"/>
          <p14:tracePt t="31697" x="7473950" y="4202113"/>
          <p14:tracePt t="31703" x="7473950" y="4167188"/>
          <p14:tracePt t="31728" x="7473950" y="4065588"/>
          <p14:tracePt t="31734" x="7473950" y="4044950"/>
          <p14:tracePt t="31757" x="7473950" y="3922713"/>
          <p14:tracePt t="31764" x="7473950" y="3900488"/>
          <p14:tracePt t="31767" x="7473950" y="3871913"/>
          <p14:tracePt t="31787" x="7473950" y="3829050"/>
          <p14:tracePt t="31794" x="7473950" y="3814763"/>
          <p14:tracePt t="31800" x="7480300" y="3784600"/>
          <p14:tracePt t="31826" x="7488238" y="3727450"/>
          <p14:tracePt t="31833" x="7502525" y="3698875"/>
          <p14:tracePt t="31860" x="7508875" y="3656013"/>
          <p14:tracePt t="31863" x="7508875" y="3648075"/>
          <p14:tracePt t="31871" x="7516813" y="3627438"/>
          <p14:tracePt t="31892" x="7516813" y="3582988"/>
          <p14:tracePt t="31896" x="7516813" y="3568700"/>
          <p14:tracePt t="31907" x="7516813" y="3548063"/>
          <p14:tracePt t="31910" x="7516813" y="3533775"/>
          <p14:tracePt t="31920" x="7516813" y="3511550"/>
          <p14:tracePt t="31932" x="7523163" y="3482975"/>
          <p14:tracePt t="31937" x="7523163" y="3460750"/>
          <p14:tracePt t="31948" x="7523163" y="3454400"/>
          <p14:tracePt t="31951" x="7523163" y="3440113"/>
          <p14:tracePt t="31963" x="7523163" y="3432175"/>
          <p14:tracePt t="31968" x="7523163" y="3425825"/>
          <p14:tracePt t="31994" x="7523163" y="3411538"/>
          <p14:tracePt t="32001" x="7523163" y="3403600"/>
          <p14:tracePt t="32026" x="7523163" y="3382963"/>
          <p14:tracePt t="32050" x="7537450" y="3346450"/>
          <p14:tracePt t="32056" x="7537450" y="3332163"/>
          <p14:tracePt t="32079" x="7545388" y="3309938"/>
          <p14:tracePt t="32105" x="7545388" y="3295650"/>
          <p14:tracePt t="32530" x="7545388" y="3303588"/>
          <p14:tracePt t="34098" x="7545388" y="3309938"/>
          <p14:tracePt t="34114" x="7545388" y="3317875"/>
          <p14:tracePt t="34148" x="7545388" y="3324225"/>
          <p14:tracePt t="34170" x="7545388" y="3332163"/>
          <p14:tracePt t="34191" x="7545388" y="3338513"/>
          <p14:tracePt t="34208" x="7545388" y="3346450"/>
          <p14:tracePt t="34228" x="7545388" y="3352800"/>
          <p14:tracePt t="34251" x="7545388" y="3360738"/>
          <p14:tracePt t="34269" x="7545388" y="3367088"/>
          <p14:tracePt t="34292" x="7545388" y="3375025"/>
          <p14:tracePt t="34315" x="7545388" y="3382963"/>
          <p14:tracePt t="34341" x="7545388" y="3397250"/>
          <p14:tracePt t="34348" x="7545388" y="3403600"/>
          <p14:tracePt t="34372" x="7545388" y="3440113"/>
          <p14:tracePt t="34379" x="7545388" y="3446463"/>
          <p14:tracePt t="34402" x="7545388" y="3468688"/>
          <p14:tracePt t="34410" x="7545388" y="3475038"/>
          <p14:tracePt t="34430" x="7545388" y="3490913"/>
          <p14:tracePt t="34453" x="7545388" y="3497263"/>
          <p14:tracePt t="34480" x="7545388" y="3505200"/>
          <p14:tracePt t="34487" x="7545388" y="3519488"/>
          <p14:tracePt t="34492" x="7545388" y="3525838"/>
          <p14:tracePt t="34517" x="7537450" y="3576638"/>
          <p14:tracePt t="34524" x="7537450" y="3590925"/>
          <p14:tracePt t="34545" x="7531100" y="3619500"/>
          <p14:tracePt t="34552" x="7531100" y="3633788"/>
          <p14:tracePt t="34575" x="7531100" y="3656013"/>
          <p14:tracePt t="34602" x="7531100" y="3662363"/>
          <p14:tracePt t="34658" x="7531100" y="3670300"/>
          <p14:tracePt t="34960" x="7531100" y="3656013"/>
          <p14:tracePt t="34984" x="7537450" y="3613150"/>
          <p14:tracePt t="34991" x="7545388" y="3598863"/>
          <p14:tracePt t="35012" x="7567613" y="3554413"/>
          <p14:tracePt t="35018" x="7573963" y="3540125"/>
          <p14:tracePt t="35035" x="7596188" y="3525838"/>
          <p14:tracePt t="35056" x="7610475" y="3511550"/>
          <p14:tracePt t="35063" x="7616825" y="3505200"/>
          <p14:tracePt t="35068" x="7631113" y="3505200"/>
          <p14:tracePt t="35085" x="7631113" y="3497263"/>
          <p14:tracePt t="35104" x="7639050" y="3497263"/>
          <p14:tracePt t="35198" x="7631113" y="3497263"/>
          <p14:tracePt t="35222" x="7616825" y="3490913"/>
          <p14:tracePt t="35284" x="7610475" y="3490913"/>
          <p14:tracePt t="39231" x="7610475" y="3562350"/>
          <p14:tracePt t="39251" x="7610475" y="3727450"/>
          <p14:tracePt t="39256" x="7610475" y="3778250"/>
          <p14:tracePt t="39260" x="7610475" y="3814763"/>
          <p14:tracePt t="39283" x="7610475" y="3857625"/>
          <p14:tracePt t="39288" x="7610475" y="3863975"/>
          <p14:tracePt t="39307" x="7616825" y="3886200"/>
          <p14:tracePt t="39312" x="7616825" y="3906838"/>
          <p14:tracePt t="39318" x="7616825" y="3929063"/>
          <p14:tracePt t="39336" x="7616825" y="3994150"/>
          <p14:tracePt t="39341" x="7616825" y="4044950"/>
          <p14:tracePt t="39364" x="7616825" y="4159250"/>
          <p14:tracePt t="39370" x="7616825" y="4187825"/>
          <p14:tracePt t="39391" x="7616825" y="4252913"/>
          <p14:tracePt t="39412" x="7616825" y="4303713"/>
          <p14:tracePt t="39432" x="7616825" y="4368800"/>
          <p14:tracePt t="39441" x="7616825" y="4397375"/>
          <p14:tracePt t="39463" x="7610475" y="4483100"/>
          <p14:tracePt t="39469" x="7610475" y="4505325"/>
          <p14:tracePt t="39490" x="7610475" y="4584700"/>
          <p14:tracePt t="39496" x="7610475" y="4605338"/>
          <p14:tracePt t="39515" x="7610475" y="4648200"/>
          <p14:tracePt t="39519" x="7610475" y="4670425"/>
          <p14:tracePt t="39533" x="7610475" y="4721225"/>
          <p14:tracePt t="39544" x="7610475" y="4741863"/>
          <p14:tracePt t="39548" x="7610475" y="4756150"/>
          <p14:tracePt t="39560" x="7610475" y="4792663"/>
          <p14:tracePt t="39572" x="7610475" y="4800600"/>
          <p14:tracePt t="39575" x="7610475" y="4814888"/>
          <p14:tracePt t="39587" x="7610475" y="4821238"/>
          <p14:tracePt t="39604" x="7610475" y="4829175"/>
          <p14:tracePt t="39610" x="7610475" y="4835525"/>
          <p14:tracePt t="39654" x="7610475" y="4829175"/>
          <p14:tracePt t="39679" x="7596188" y="4735513"/>
          <p14:tracePt t="39693" x="7545388" y="4519613"/>
          <p14:tracePt t="39699" x="7516813" y="4425950"/>
          <p14:tracePt t="39716" x="7437438" y="4037013"/>
          <p14:tracePt t="39724" x="7415213" y="3937000"/>
          <p14:tracePt t="39746" x="7408863" y="3576638"/>
          <p14:tracePt t="39751" x="7408863" y="3533775"/>
          <p14:tracePt t="39766" x="7408863" y="3497263"/>
          <p14:tracePt t="39773" x="7408863" y="3490913"/>
          <p14:tracePt t="39787" x="7408863" y="3482975"/>
          <p14:tracePt t="39864" x="7423150" y="3482975"/>
          <p14:tracePt t="39878" x="7459663" y="3490913"/>
          <p14:tracePt t="39885" x="7480300" y="3497263"/>
          <p14:tracePt t="39911" x="7631113" y="3497263"/>
          <p14:tracePt t="39915" x="7724775" y="3482975"/>
          <p14:tracePt t="39934" x="7818438" y="3440113"/>
          <p14:tracePt t="39939" x="7869238" y="3411538"/>
          <p14:tracePt t="39943" x="7926388" y="3360738"/>
          <p14:tracePt t="39959" x="8034338" y="3303588"/>
          <p14:tracePt t="39964" x="8091488" y="3275013"/>
          <p14:tracePt t="39980" x="8164513" y="3252788"/>
          <p14:tracePt t="39987" x="8193088" y="3252788"/>
          <p14:tracePt t="39993" x="8207375" y="3252788"/>
          <p14:tracePt t="40011" x="8242300" y="3259138"/>
          <p14:tracePt t="40017" x="8258175" y="3267075"/>
          <p14:tracePt t="40034" x="8286750" y="3281363"/>
          <p14:tracePt t="40050" x="8301038" y="3295650"/>
          <p14:tracePt t="40073" x="8307388" y="3295650"/>
          <p14:tracePt t="40089" x="8321675" y="3295650"/>
          <p14:tracePt t="40094" x="8343900" y="3295650"/>
          <p14:tracePt t="40116" x="8415338" y="3295650"/>
          <p14:tracePt t="40137" x="8480425" y="3309938"/>
          <p14:tracePt t="40144" x="8502650" y="3309938"/>
          <p14:tracePt t="40165" x="8523288" y="3317875"/>
          <p14:tracePt t="40171" x="8531225" y="3317875"/>
          <p14:tracePt t="40176" x="8537575" y="3317875"/>
          <p14:tracePt t="40197" x="8551863" y="3317875"/>
          <p14:tracePt t="40201" x="8566150" y="3317875"/>
          <p14:tracePt t="40224" x="8610600" y="3317875"/>
          <p14:tracePt t="40247" x="8674100" y="3317875"/>
          <p14:tracePt t="40253" x="8702675" y="3317875"/>
          <p14:tracePt t="40275" x="8747125" y="3317875"/>
          <p14:tracePt t="40299" x="8753475" y="3317875"/>
          <p14:tracePt t="40321" x="8761413" y="3317875"/>
          <p14:tracePt t="40965" x="8832850" y="3309938"/>
          <p14:tracePt t="40987" x="9142413" y="3252788"/>
          <p14:tracePt t="40994" x="9358313" y="3238500"/>
          <p14:tracePt t="41022" x="10106025" y="3201988"/>
          <p14:tracePt t="41028" x="10256838" y="3201988"/>
          <p14:tracePt t="41051" x="10660063" y="3195638"/>
          <p14:tracePt t="41058" x="10725150" y="3195638"/>
          <p14:tracePt t="41077" x="10941050" y="3195638"/>
          <p14:tracePt t="41082" x="11026775" y="3195638"/>
          <p14:tracePt t="41101" x="11264900" y="3195638"/>
          <p14:tracePt t="41107" x="11356975" y="3195638"/>
          <p14:tracePt t="41129" x="11501438" y="3195638"/>
          <p14:tracePt t="41149" x="11552238" y="3201988"/>
          <p14:tracePt t="41153" x="11587163" y="3201988"/>
          <p14:tracePt t="41164" x="11680825" y="3209925"/>
          <p14:tracePt t="41179" x="11788775" y="3216275"/>
          <p14:tracePt t="41194" x="11876088" y="3224213"/>
          <p14:tracePt t="41211" x="11990388" y="3252788"/>
          <p14:tracePt t="41214" x="12098338" y="3267075"/>
          <p14:tracePt t="43769" x="6962775" y="5886450"/>
          <p14:tracePt t="43784" x="6962775" y="5894388"/>
          <p14:tracePt t="43791" x="6954838" y="5900738"/>
          <p14:tracePt t="43808" x="6954838" y="5908675"/>
          <p14:tracePt t="43815" x="6948488" y="5915025"/>
          <p14:tracePt t="43834" x="6948488" y="5922963"/>
          <p14:tracePt t="43840" x="6948488" y="5929313"/>
          <p14:tracePt t="43856" x="6940550" y="5951538"/>
          <p14:tracePt t="43863" x="6934200" y="5957888"/>
          <p14:tracePt t="43881" x="6919913" y="5980113"/>
          <p14:tracePt t="43888" x="6905625" y="5988050"/>
          <p14:tracePt t="43892" x="6891338" y="6002338"/>
          <p14:tracePt t="43907" x="6846888" y="6022975"/>
          <p14:tracePt t="43928" x="6769100" y="6037263"/>
          <p14:tracePt t="43932" x="6754813" y="6037263"/>
          <p14:tracePt t="43944" x="6740525" y="6045200"/>
          <p14:tracePt t="43946" x="6724650" y="6045200"/>
          <p14:tracePt t="43955" x="6710363" y="6051550"/>
          <p14:tracePt t="43967" x="6689725" y="6051550"/>
          <p14:tracePt t="43979" x="6681788" y="6051550"/>
          <p14:tracePt t="43981" x="6667500" y="6051550"/>
          <p14:tracePt t="43993" x="6653213" y="6051550"/>
          <p14:tracePt t="43995" x="6638925" y="6051550"/>
          <p14:tracePt t="44021" x="6602413" y="6030913"/>
          <p14:tracePt t="44029" x="6596063" y="6008688"/>
          <p14:tracePt t="44052" x="6573838" y="5937250"/>
          <p14:tracePt t="44059" x="6573838" y="5915025"/>
          <p14:tracePt t="44086" x="6567488" y="5843588"/>
          <p14:tracePt t="44092" x="6567488" y="5829300"/>
          <p14:tracePt t="44116" x="6567488" y="5821363"/>
          <p14:tracePt t="44123" x="6567488" y="5815013"/>
          <p14:tracePt t="44164" x="6567488" y="5807075"/>
          <p14:tracePt t="44229" x="6573838" y="5807075"/>
          <p14:tracePt t="44245" x="6573838" y="5815013"/>
          <p14:tracePt t="44252" x="6588125" y="5815013"/>
          <p14:tracePt t="44260" x="6602413" y="5815013"/>
          <p14:tracePt t="44281" x="6667500" y="5792788"/>
          <p14:tracePt t="44302" x="6761163" y="5764213"/>
          <p14:tracePt t="44308" x="6826250" y="5727700"/>
          <p14:tracePt t="44331" x="6919913" y="5707063"/>
          <p14:tracePt t="44338" x="6940550" y="5707063"/>
          <p14:tracePt t="44359" x="7005638" y="5707063"/>
          <p14:tracePt t="44365" x="7034213" y="5707063"/>
          <p14:tracePt t="44388" x="7142163" y="5707063"/>
          <p14:tracePt t="44394" x="7185025" y="5707063"/>
          <p14:tracePt t="44417" x="7343775" y="5692775"/>
          <p14:tracePt t="44423" x="7400925" y="5684838"/>
          <p14:tracePt t="44447" x="7602538" y="5678488"/>
          <p14:tracePt t="44455" x="7667625" y="5678488"/>
          <p14:tracePt t="44480" x="7840663" y="5684838"/>
          <p14:tracePt t="44488" x="7897813" y="5692775"/>
          <p14:tracePt t="44510" x="8027988" y="5699125"/>
          <p14:tracePt t="44516" x="8056563" y="5699125"/>
          <p14:tracePt t="44533" x="8099425" y="5699125"/>
          <p14:tracePt t="44556" x="8120063" y="5707063"/>
          <p14:tracePt t="44564" x="8128000" y="5713413"/>
          <p14:tracePt t="44653" x="8135938" y="5713413"/>
          <p14:tracePt t="44933" x="8128000" y="5713413"/>
          <p14:tracePt t="44949" x="8120063" y="5713413"/>
          <p14:tracePt t="44972" x="8120063" y="5721350"/>
          <p14:tracePt t="44978" x="8120063" y="5727700"/>
          <p14:tracePt t="44994" x="8120063" y="5735638"/>
          <p14:tracePt t="45002" x="8120063" y="5749925"/>
          <p14:tracePt t="45007" x="8120063" y="5772150"/>
          <p14:tracePt t="45013" x="8135938" y="5815013"/>
          <p14:tracePt t="45031" x="8193088" y="5937250"/>
          <p14:tracePt t="45037" x="8213725" y="5988050"/>
          <p14:tracePt t="45042" x="8228013" y="6002338"/>
          <p14:tracePt t="45059" x="8366125" y="6124575"/>
          <p14:tracePt t="45068" x="8451850" y="6181725"/>
          <p14:tracePt t="45073" x="8523288" y="6224588"/>
          <p14:tracePt t="45092" x="8645525" y="6303963"/>
          <p14:tracePt t="45113" x="8904288" y="6411913"/>
          <p14:tracePt t="45135" x="9120188" y="6454775"/>
          <p14:tracePt t="45142" x="9193213" y="6462713"/>
          <p14:tracePt t="45158" x="9321800" y="6477000"/>
          <p14:tracePt t="45166" x="9344025" y="6477000"/>
          <p14:tracePt t="45185" x="9378950" y="6483350"/>
          <p14:tracePt t="45194" x="9378950" y="6491288"/>
          <p14:tracePt t="45213" x="9393238" y="6491288"/>
          <p14:tracePt t="45301" x="9393238" y="6497638"/>
          <p14:tracePt t="45825" x="9378950" y="6497638"/>
          <p14:tracePt t="45848" x="9321800" y="6497638"/>
          <p14:tracePt t="45855" x="9301163" y="6505575"/>
          <p14:tracePt t="45878" x="9264650" y="6505575"/>
          <p14:tracePt t="45885" x="9242425" y="6505575"/>
          <p14:tracePt t="45907" x="9163050" y="6511925"/>
          <p14:tracePt t="45914" x="9128125" y="6511925"/>
          <p14:tracePt t="45919" x="9091613" y="6519863"/>
          <p14:tracePt t="45928" x="9055100" y="6519863"/>
          <p14:tracePt t="45934" x="9020175" y="6526213"/>
          <p14:tracePt t="45943" x="8983663" y="6534150"/>
          <p14:tracePt t="45963" x="8818563" y="6534150"/>
          <p14:tracePt t="45987" x="8696325" y="6534150"/>
          <p14:tracePt t="45993" x="8682038" y="6526213"/>
          <p14:tracePt t="46000" x="8659813" y="6526213"/>
          <p14:tracePt t="46007" x="8645525" y="6526213"/>
          <p14:tracePt t="46029" x="8545513" y="6519863"/>
          <p14:tracePt t="46036" x="8488363" y="6511925"/>
          <p14:tracePt t="46055" x="8307388" y="6497638"/>
          <p14:tracePt t="46070" x="8213725" y="6483350"/>
          <p14:tracePt t="46082" x="8113713" y="6462713"/>
          <p14:tracePt t="46091" x="8070850" y="6462713"/>
          <p14:tracePt t="46096" x="8020050" y="6462713"/>
          <p14:tracePt t="46105" x="7983538" y="6462713"/>
          <p14:tracePt t="46110" x="7962900" y="6462713"/>
          <p14:tracePt t="46120" x="7934325" y="6462713"/>
          <p14:tracePt t="46125" x="7920038" y="6454775"/>
          <p14:tracePt t="46136" x="7905750" y="6454775"/>
          <p14:tracePt t="46140" x="7883525" y="6454775"/>
          <p14:tracePt t="46146" x="7869238" y="6448425"/>
          <p14:tracePt t="46156" x="7854950" y="6434138"/>
          <p14:tracePt t="46160" x="7832725" y="6418263"/>
          <p14:tracePt t="46171" x="7818438" y="6397625"/>
          <p14:tracePt t="46175" x="7804150" y="6389688"/>
          <p14:tracePt t="46190" x="7767638" y="6361113"/>
          <p14:tracePt t="46197" x="7753350" y="6354763"/>
          <p14:tracePt t="46208" x="7747000" y="6354763"/>
          <p14:tracePt t="46226" x="7739063" y="6354763"/>
          <p14:tracePt t="46242" x="7732713" y="6354763"/>
          <p14:tracePt t="46257" x="7724775" y="6354763"/>
          <p14:tracePt t="46275" x="7718425" y="6354763"/>
          <p14:tracePt t="46277" x="7710488" y="6354763"/>
          <p14:tracePt t="46291" x="7710488" y="6340475"/>
          <p14:tracePt t="46312" x="7710488" y="6332538"/>
          <p14:tracePt t="46326" x="7704138" y="6326188"/>
          <p14:tracePt t="46363" x="7704138" y="6318250"/>
          <p14:tracePt t="46384" x="7704138" y="6310313"/>
          <p14:tracePt t="46399" x="7704138" y="6303963"/>
          <p14:tracePt t="46415" x="7704138" y="6289675"/>
          <p14:tracePt t="46432" x="7704138" y="6281738"/>
          <p14:tracePt t="46674" x="7710488" y="6281738"/>
          <p14:tracePt t="46690" x="7718425" y="6281738"/>
          <p14:tracePt t="46698" x="7724775" y="6281738"/>
          <p14:tracePt t="46718" x="7732713" y="6281738"/>
          <p14:tracePt t="46723" x="7739063" y="6281738"/>
          <p14:tracePt t="46774" x="7747000" y="6281738"/>
          <p14:tracePt t="46791" x="7753350" y="6281738"/>
          <p14:tracePt t="46816" x="7767638" y="6281738"/>
          <p14:tracePt t="46835" x="7775575" y="6281738"/>
          <p14:tracePt t="46842" x="7783513" y="6281738"/>
          <p14:tracePt t="46883" x="7789863" y="6281738"/>
          <p14:tracePt t="46918" x="7797800" y="6281738"/>
          <p14:tracePt t="46935" x="7804150" y="6281738"/>
          <p14:tracePt t="46957" x="7812088" y="6281738"/>
          <p14:tracePt t="46964" x="7818438" y="6281738"/>
          <p14:tracePt t="47033" x="7826375" y="6281738"/>
          <p14:tracePt t="48967" x="7977188" y="6281738"/>
          <p14:tracePt t="48990" x="8199438" y="6275388"/>
          <p14:tracePt t="48996" x="8235950" y="6275388"/>
          <p14:tracePt t="49020" x="8380413" y="6289675"/>
          <p14:tracePt t="49028" x="8423275" y="6289675"/>
          <p14:tracePt t="49033" x="8458200" y="6289675"/>
          <p14:tracePt t="49056" x="8545513" y="6289675"/>
          <p14:tracePt t="49063" x="8559800" y="6289675"/>
          <p14:tracePt t="49086" x="8588375" y="6289675"/>
          <p14:tracePt t="49092" x="8596313" y="6289675"/>
          <p14:tracePt t="49117" x="8602663" y="6289675"/>
          <p14:tracePt t="49142" x="8667750" y="6289675"/>
          <p14:tracePt t="49151" x="8747125" y="6289675"/>
          <p14:tracePt t="49175" x="8948738" y="6326188"/>
          <p14:tracePt t="49182" x="8977313" y="6340475"/>
          <p14:tracePt t="49208" x="9026525" y="6346825"/>
          <p14:tracePt t="49214" x="9026525" y="6354763"/>
          <p14:tracePt t="49240" x="9040813" y="6354763"/>
          <p14:tracePt t="49334" x="9048750" y="6354763"/>
          <p14:tracePt t="49356" x="9055100" y="6354763"/>
          <p14:tracePt t="49381" x="9077325" y="6354763"/>
          <p14:tracePt t="49386" x="9099550" y="6354763"/>
          <p14:tracePt t="49392" x="9128125" y="6346825"/>
          <p14:tracePt t="49414" x="9178925" y="6340475"/>
          <p14:tracePt t="49436" x="9193213" y="6340475"/>
          <p14:tracePt t="49443" x="9199563" y="6340475"/>
          <p14:tracePt t="51577" x="9207500" y="6340475"/>
          <p14:tracePt t="51599" x="9221788" y="6340475"/>
          <p14:tracePt t="53828" x="9242425" y="6340475"/>
          <p14:tracePt t="53849" x="9358313" y="6318250"/>
          <p14:tracePt t="53872" x="9466263" y="6296025"/>
          <p14:tracePt t="53878" x="9494838" y="6296025"/>
          <p14:tracePt t="53896" x="9537700" y="6289675"/>
          <p14:tracePt t="53900" x="9559925" y="6289675"/>
          <p14:tracePt t="53927" x="9588500" y="6281738"/>
          <p14:tracePt t="53946" x="9594850" y="6281738"/>
          <p14:tracePt t="53952" x="9602788" y="6281738"/>
          <p14:tracePt t="54000" x="9617075" y="6281738"/>
          <p14:tracePt t="54021" x="9639300" y="6281738"/>
          <p14:tracePt t="54044" x="9645650" y="6281738"/>
          <p14:tracePt t="54068" x="9653588" y="6281738"/>
          <p14:tracePt t="54100" x="9659938" y="6281738"/>
          <p14:tracePt t="54119" x="9688513" y="6281738"/>
          <p14:tracePt t="54125" x="9696450" y="6281738"/>
          <p14:tracePt t="54129" x="9702800" y="6281738"/>
          <p14:tracePt t="54152" x="9717088" y="6281738"/>
          <p14:tracePt t="54175" x="9725025" y="6281738"/>
          <p14:tracePt t="54200" x="9731375" y="6281738"/>
          <p14:tracePt t="56258" x="9739313" y="6281738"/>
          <p14:tracePt t="56274" x="9782175" y="6281738"/>
          <p14:tracePt t="56279" x="9839325" y="6281738"/>
          <p14:tracePt t="56294" x="10372725" y="6275388"/>
          <p14:tracePt t="56300" x="10594975" y="6261100"/>
          <p14:tracePt t="56318" x="11472863" y="6202363"/>
          <p14:tracePt t="56528" x="11623675" y="3863975"/>
          <p14:tracePt t="56534" x="11464925" y="3778250"/>
          <p14:tracePt t="56539" x="11149013" y="3619500"/>
          <p14:tracePt t="56563" x="10745788" y="3403600"/>
          <p14:tracePt t="56570" x="10523538" y="3309938"/>
          <p14:tracePt t="56591" x="10250488" y="3181350"/>
          <p14:tracePt t="56596" x="10142538" y="3122613"/>
          <p14:tracePt t="56617" x="9955213" y="2986088"/>
          <p14:tracePt t="56623" x="9926638" y="2965450"/>
          <p14:tracePt t="56639" x="9890125" y="2935288"/>
          <p14:tracePt t="56660" x="9861550" y="2914650"/>
          <p14:tracePt t="56667" x="9853613" y="2914650"/>
          <p14:tracePt t="56683" x="9853613" y="2906713"/>
          <p14:tracePt t="56688" x="9847263" y="2906713"/>
          <p14:tracePt t="56707" x="9839325" y="2906713"/>
          <p14:tracePt t="56956" x="9832975" y="2921000"/>
          <p14:tracePt t="56972" x="9731375" y="3008313"/>
          <p14:tracePt t="56979" x="9682163" y="3065463"/>
          <p14:tracePt t="56998" x="9545638" y="3116263"/>
          <p14:tracePt t="57003" x="9486900" y="3136900"/>
          <p14:tracePt t="57009" x="9429750" y="3144838"/>
          <p14:tracePt t="57014" x="9321800" y="3144838"/>
          <p14:tracePt t="57032" x="9085263" y="3079750"/>
          <p14:tracePt t="57038" x="9034463" y="3065463"/>
          <p14:tracePt t="57045" x="9005888" y="3051175"/>
          <p14:tracePt t="57052" x="8977313" y="3043238"/>
          <p14:tracePt t="57056" x="8963025" y="3036888"/>
          <p14:tracePt t="57073" x="8955088" y="3036888"/>
          <p14:tracePt t="57094" x="8948738" y="3036888"/>
          <p14:tracePt t="57115" x="8932863" y="3036888"/>
          <p14:tracePt t="57142" x="8932863" y="3028950"/>
          <p14:tracePt t="57164" x="8932863" y="3022600"/>
          <p14:tracePt t="57236" x="8926513" y="3022600"/>
          <p14:tracePt t="57257" x="8918575" y="3022600"/>
          <p14:tracePt t="57276" x="8904288" y="3022600"/>
          <p14:tracePt t="57282" x="8861425" y="3022600"/>
          <p14:tracePt t="57287" x="8789988" y="3008313"/>
          <p14:tracePt t="57304" x="8710613" y="3000375"/>
          <p14:tracePt t="57310" x="8674100" y="3000375"/>
          <p14:tracePt t="57326" x="8610600" y="3000375"/>
          <p14:tracePt t="57333" x="8566150" y="3000375"/>
          <p14:tracePt t="57338" x="8509000" y="3000375"/>
          <p14:tracePt t="57359" x="8358188" y="3000375"/>
          <p14:tracePt t="57366" x="8329613" y="3000375"/>
          <p14:tracePt t="57388" x="8272463" y="3000375"/>
          <p14:tracePt t="57396" x="8250238" y="3000375"/>
          <p14:tracePt t="57417" x="8178800" y="3000375"/>
          <p14:tracePt t="57423" x="8150225" y="3000375"/>
          <p14:tracePt t="57445" x="8091488" y="3000375"/>
          <p14:tracePt t="57451" x="8070850" y="3000375"/>
          <p14:tracePt t="57476" x="8056563" y="3000375"/>
          <p14:tracePt t="57483" x="8048625" y="3000375"/>
          <p14:tracePt t="57506" x="8042275" y="3000375"/>
          <p14:tracePt t="57532" x="8034338" y="3000375"/>
          <p14:tracePt t="57963" x="8077200" y="2986088"/>
          <p14:tracePt t="57984" x="8466138" y="2951163"/>
          <p14:tracePt t="57990" x="8580438" y="2928938"/>
          <p14:tracePt t="58013" x="9236075" y="2892425"/>
          <p14:tracePt t="58020" x="9659938" y="2878138"/>
          <p14:tracePt t="58050" x="10429875" y="2951163"/>
          <p14:tracePt t="58056" x="10631488" y="3014663"/>
          <p14:tracePt t="58080" x="11214100" y="3367088"/>
          <p14:tracePt t="58086" x="11430000" y="3525838"/>
          <p14:tracePt t="58109" x="11660188" y="3763963"/>
          <p14:tracePt t="58115" x="11695113" y="3835400"/>
          <p14:tracePt t="58142" x="11760200" y="3979863"/>
          <p14:tracePt t="58151" x="11760200" y="3986213"/>
          <p14:tracePt t="58177" x="11760200" y="4000500"/>
          <p14:tracePt t="58201" x="11753850" y="4008438"/>
          <p14:tracePt t="58208" x="11723688" y="4008438"/>
          <p14:tracePt t="58232" x="11487150" y="3979863"/>
          <p14:tracePt t="58238" x="11387138" y="3943350"/>
          <p14:tracePt t="58259" x="10680700" y="3684588"/>
          <p14:tracePt t="58266" x="10387013" y="3548063"/>
          <p14:tracePt t="58287" x="9480550" y="3094038"/>
          <p14:tracePt t="58293" x="9293225" y="2986088"/>
          <p14:tracePt t="58312" x="9020175" y="2827338"/>
          <p14:tracePt t="58318" x="8926513" y="2770188"/>
          <p14:tracePt t="58321" x="8855075" y="2727325"/>
          <p14:tracePt t="58340" x="8789988" y="2690813"/>
          <p14:tracePt t="58346" x="8782050" y="2676525"/>
          <p14:tracePt t="58353" x="8775700" y="2676525"/>
          <p14:tracePt t="58373" x="8761413" y="2670175"/>
          <p14:tracePt t="58379" x="8761413" y="2662238"/>
          <p14:tracePt t="58398" x="8761413" y="2655888"/>
          <p14:tracePt t="58417" x="8761413" y="2647950"/>
          <p14:tracePt t="58479" x="8775700" y="2655888"/>
          <p14:tracePt t="58498" x="8969375" y="2735263"/>
          <p14:tracePt t="58504" x="9070975" y="2784475"/>
          <p14:tracePt t="58524" x="9594850" y="3216275"/>
          <p14:tracePt t="58531" x="9702800" y="3360738"/>
          <p14:tracePt t="58549" x="9975850" y="3886200"/>
          <p14:tracePt t="58553" x="10055225" y="4044950"/>
          <p14:tracePt t="58558" x="10206038" y="4295775"/>
          <p14:tracePt t="58575" x="10364788" y="4713288"/>
          <p14:tracePt t="58595" x="10458450" y="5303838"/>
          <p14:tracePt t="58602" x="10480675" y="5483225"/>
          <p14:tracePt t="58609" x="10480675" y="5648325"/>
          <p14:tracePt t="58625" x="10480675" y="5821363"/>
          <p14:tracePt t="58632" x="10480675" y="5864225"/>
          <p14:tracePt t="58651" x="10480675" y="5943600"/>
          <p14:tracePt t="58657" x="10480675" y="5957888"/>
          <p14:tracePt t="58660" x="10480675" y="5965825"/>
          <p14:tracePt t="58681" x="10480675" y="5972175"/>
          <p14:tracePt t="58868" x="10415588" y="6002338"/>
          <p14:tracePt t="58885" x="10293350" y="6037263"/>
          <p14:tracePt t="58891" x="10236200" y="6051550"/>
          <p14:tracePt t="58908" x="9969500" y="6094413"/>
          <p14:tracePt t="58935" x="9617075" y="6110288"/>
          <p14:tracePt t="58942" x="9523413" y="6110288"/>
          <p14:tracePt t="58970" x="9393238" y="6073775"/>
          <p14:tracePt t="58975" x="9386888" y="6073775"/>
          <p14:tracePt t="58997" x="9378950" y="6065838"/>
          <p14:tracePt t="59003" x="9372600" y="6051550"/>
          <p14:tracePt t="59029" x="9372600" y="5965825"/>
          <p14:tracePt t="59036" x="9372600" y="5929313"/>
          <p14:tracePt t="59041" x="9378950" y="5880100"/>
          <p14:tracePt t="59062" x="9393238" y="5756275"/>
          <p14:tracePt t="59068" x="9401175" y="5721350"/>
          <p14:tracePt t="59086" x="9401175" y="5670550"/>
          <p14:tracePt t="59094" x="9409113" y="5634038"/>
          <p14:tracePt t="59113" x="9409113" y="5584825"/>
          <p14:tracePt t="59120" x="9409113" y="5519738"/>
          <p14:tracePt t="59137" x="9386888" y="5375275"/>
          <p14:tracePt t="59145" x="9364663" y="5246688"/>
          <p14:tracePt t="59149" x="9336088" y="5108575"/>
          <p14:tracePt t="59166" x="9264650" y="4662488"/>
          <p14:tracePt t="59173" x="9256713" y="4511675"/>
          <p14:tracePt t="59189" x="9228138" y="3914775"/>
          <p14:tracePt t="59195" x="9228138" y="3792538"/>
          <p14:tracePt t="59201" x="9228138" y="3633788"/>
          <p14:tracePt t="59222" x="9236075" y="3367088"/>
          <p14:tracePt t="59228" x="9228138" y="3352800"/>
          <p14:tracePt t="59247" x="9207500" y="3332163"/>
          <p14:tracePt t="59253" x="9185275" y="3324225"/>
          <p14:tracePt t="59256" x="9156700" y="3324225"/>
          <p14:tracePt t="59278" x="9099550" y="3317875"/>
          <p14:tracePt t="59285" x="9077325" y="3317875"/>
          <p14:tracePt t="59307" x="9026525" y="3289300"/>
          <p14:tracePt t="59314" x="9005888" y="3267075"/>
          <p14:tracePt t="59333" x="8948738" y="3181350"/>
          <p14:tracePt t="59337" x="8918575" y="3136900"/>
          <p14:tracePt t="59345" x="8875713" y="3094038"/>
          <p14:tracePt t="59350" x="8840788" y="3065463"/>
          <p14:tracePt t="59371" x="8688388" y="2979738"/>
          <p14:tracePt t="59378" x="8659813" y="2965450"/>
          <p14:tracePt t="59386" x="8645525" y="2965450"/>
          <p14:tracePt t="59404" x="8610600" y="2951163"/>
          <p14:tracePt t="59409" x="8602663" y="2951163"/>
          <p14:tracePt t="59426" x="8588375" y="2951163"/>
          <p14:tracePt t="59448" x="8566150" y="2943225"/>
          <p14:tracePt t="59454" x="8566150" y="2935288"/>
          <p14:tracePt t="59458" x="8559800" y="2935288"/>
          <p14:tracePt t="59476" x="8516938" y="2935288"/>
          <p14:tracePt t="59483" x="8480425" y="2935288"/>
          <p14:tracePt t="59487" x="8443913" y="2935288"/>
          <p14:tracePt t="59499" x="8358188" y="2951163"/>
          <p14:tracePt t="59507" x="8321675" y="2965450"/>
          <p14:tracePt t="59521" x="8258175" y="2971800"/>
          <p14:tracePt t="59537" x="8185150" y="2979738"/>
          <p14:tracePt t="59542" x="8142288" y="2986088"/>
          <p14:tracePt t="59552" x="8099425" y="2994025"/>
          <p14:tracePt t="59556" x="8062913" y="2994025"/>
          <p14:tracePt t="59568" x="8027988" y="3000375"/>
          <p14:tracePt t="59571" x="8005763" y="3008313"/>
          <p14:tracePt t="59588" x="7954963" y="3014663"/>
          <p14:tracePt t="59592" x="7948613" y="3022600"/>
          <p14:tracePt t="59607" x="7897813" y="3036888"/>
          <p14:tracePt t="59623" x="7854950" y="3051175"/>
          <p14:tracePt t="59637" x="7818438" y="3065463"/>
          <p14:tracePt t="59642" x="7804150" y="3073400"/>
          <p14:tracePt t="59655" x="7783513" y="3079750"/>
          <p14:tracePt t="59658" x="7775575" y="3087688"/>
          <p14:tracePt t="59674" x="7747000" y="3094038"/>
          <p14:tracePt t="59688" x="7724775" y="3101975"/>
          <p14:tracePt t="59692" x="7710488" y="3108325"/>
          <p14:tracePt t="59707" x="7704138" y="3116263"/>
          <p14:tracePt t="59722" x="7681913" y="3130550"/>
          <p14:tracePt t="59738" x="7639050" y="3173413"/>
          <p14:tracePt t="59743" x="7596188" y="3224213"/>
          <p14:tracePt t="59756" x="7559675" y="3281363"/>
          <p14:tracePt t="59759" x="7537450" y="3309938"/>
          <p14:tracePt t="59774" x="7494588" y="3367088"/>
          <p14:tracePt t="59778" x="7480300" y="3382963"/>
          <p14:tracePt t="59790" x="7473950" y="3389313"/>
          <p14:tracePt t="59795" x="7466013" y="3403600"/>
          <p14:tracePt t="59808" x="7466013" y="3411538"/>
          <p14:tracePt t="59824" x="7459663" y="3425825"/>
          <p14:tracePt t="59837" x="7451725" y="3425825"/>
          <p14:tracePt t="59854" x="7451725" y="3440113"/>
          <p14:tracePt t="59872" x="7451725" y="3454400"/>
          <p14:tracePt t="59894" x="7466013" y="3497263"/>
          <p14:tracePt t="59899" x="7473950" y="3519488"/>
          <p14:tracePt t="59914" x="7502525" y="3548063"/>
          <p14:tracePt t="59919" x="7516813" y="3568700"/>
          <p14:tracePt t="59933" x="7553325" y="3598863"/>
          <p14:tracePt t="59948" x="7573963" y="3605213"/>
          <p14:tracePt t="59953" x="7588250" y="3619500"/>
          <p14:tracePt t="59965" x="7596188" y="3627438"/>
          <p14:tracePt t="59969" x="7602538" y="3627438"/>
          <p14:tracePt t="59974" x="7610475" y="3627438"/>
          <p14:tracePt t="59989" x="7645400" y="3627438"/>
          <p14:tracePt t="60005" x="7681913" y="3627438"/>
          <p14:tracePt t="60022" x="7724775" y="3627438"/>
          <p14:tracePt t="60027" x="7747000" y="3619500"/>
          <p14:tracePt t="60040" x="7797800" y="3613150"/>
          <p14:tracePt t="60056" x="7840663" y="3598863"/>
          <p14:tracePt t="60060" x="7869238" y="3590925"/>
          <p14:tracePt t="60075" x="7905750" y="3582988"/>
          <p14:tracePt t="60091" x="7948613" y="3568700"/>
          <p14:tracePt t="60105" x="8005763" y="3548063"/>
          <p14:tracePt t="60109" x="8034338" y="3533775"/>
          <p14:tracePt t="60120" x="8062913" y="3511550"/>
          <p14:tracePt t="60124" x="8105775" y="3497263"/>
          <p14:tracePt t="60137" x="8142288" y="3468688"/>
          <p14:tracePt t="60140" x="8170863" y="3454400"/>
          <p14:tracePt t="60153" x="8213725" y="3425825"/>
          <p14:tracePt t="60171" x="8242300" y="3417888"/>
          <p14:tracePt t="60174" x="8250238" y="3417888"/>
          <p14:tracePt t="60189" x="8264525" y="3417888"/>
          <p14:tracePt t="60206" x="8286750" y="3411538"/>
          <p14:tracePt t="60220" x="8315325" y="3411538"/>
          <p14:tracePt t="60225" x="8329613" y="3403600"/>
          <p14:tracePt t="60240" x="8380413" y="3382963"/>
          <p14:tracePt t="60255" x="8429625" y="3367088"/>
          <p14:tracePt t="60271" x="8551863" y="3346450"/>
          <p14:tracePt t="60275" x="8566150" y="3338513"/>
          <p14:tracePt t="60287" x="8667750" y="3324225"/>
          <p14:tracePt t="60290" x="8724900" y="3309938"/>
          <p14:tracePt t="60304" x="8832850" y="3309938"/>
          <p14:tracePt t="60322" x="8890000" y="3324225"/>
          <p14:tracePt t="60325" x="8918575" y="3324225"/>
          <p14:tracePt t="60339" x="8955088" y="3324225"/>
          <p14:tracePt t="60354" x="8969375" y="3324225"/>
          <p14:tracePt t="60371" x="8977313" y="3324225"/>
          <p14:tracePt t="60376" x="8983663" y="3324225"/>
          <p14:tracePt t="60390" x="8983663" y="3309938"/>
          <p14:tracePt t="60404" x="8983663" y="3303588"/>
          <p14:tracePt t="60421" x="8977313" y="3289300"/>
          <p14:tracePt t="60426" x="8955088" y="3259138"/>
          <p14:tracePt t="60439" x="8926513" y="3230563"/>
          <p14:tracePt t="60441" x="8875713" y="3195638"/>
          <p14:tracePt t="60456" x="8747125" y="3101975"/>
          <p14:tracePt t="60471" x="8645525" y="3051175"/>
          <p14:tracePt t="60476" x="8616950" y="3043238"/>
          <p14:tracePt t="60486" x="8596313" y="3036888"/>
          <p14:tracePt t="60490" x="8574088" y="3036888"/>
          <p14:tracePt t="60501" x="8545513" y="3036888"/>
          <p14:tracePt t="60505" x="8531225" y="3036888"/>
          <p14:tracePt t="60518" x="8509000" y="3036888"/>
          <p14:tracePt t="60521" x="8494713" y="3036888"/>
          <p14:tracePt t="60527" x="8480425" y="3036888"/>
          <p14:tracePt t="60537" x="8472488" y="3036888"/>
          <p14:tracePt t="60541" x="8458200" y="3036888"/>
          <p14:tracePt t="60552" x="8451850" y="3036888"/>
          <p14:tracePt t="60555" x="8443913" y="3043238"/>
          <p14:tracePt t="60570" x="8429625" y="3051175"/>
          <p14:tracePt t="60586" x="8415338" y="3065463"/>
          <p14:tracePt t="60592" x="8408988" y="3065463"/>
          <p14:tracePt t="60603" x="8408988" y="3073400"/>
          <p14:tracePt t="60606" x="8401050" y="3079750"/>
          <p14:tracePt t="60621" x="8394700" y="3079750"/>
          <p14:tracePt t="60638" x="8394700" y="3087688"/>
          <p14:tracePt t="60642" x="8386763" y="3087688"/>
          <p14:tracePt t="60700" x="8386763" y="3079750"/>
          <p14:tracePt t="60717" x="8386763" y="3073400"/>
          <p14:tracePt t="60968" x="8315325" y="3073400"/>
          <p14:tracePt t="60991" x="8013700" y="3065463"/>
          <p14:tracePt t="60997" x="7962900" y="3051175"/>
          <p14:tracePt t="61020" x="7861300" y="3036888"/>
          <p14:tracePt t="61028" x="7832725" y="3036888"/>
          <p14:tracePt t="61032" x="7797800" y="3036888"/>
          <p14:tracePt t="61056" x="7732713" y="3051175"/>
          <p14:tracePt t="61064" x="7710488" y="3051175"/>
          <p14:tracePt t="61087" x="7681913" y="3079750"/>
          <p14:tracePt t="61093" x="7667625" y="3079750"/>
          <p14:tracePt t="61118" x="7659688" y="3087688"/>
          <p14:tracePt t="61125" x="7631113" y="3136900"/>
          <p14:tracePt t="61150" x="7588250" y="3216275"/>
          <p14:tracePt t="61158" x="7581900" y="3224213"/>
          <p14:tracePt t="61162" x="7581900" y="3238500"/>
          <p14:tracePt t="61183" x="7567613" y="3259138"/>
          <p14:tracePt t="61205" x="7567613" y="3267075"/>
          <p14:tracePt t="61228" x="7567613" y="3289300"/>
          <p14:tracePt t="61236" x="7567613" y="3295650"/>
          <p14:tracePt t="61244" x="7573963" y="3309938"/>
          <p14:tracePt t="61248" x="7588250" y="3338513"/>
          <p14:tracePt t="61270" x="7631113" y="3425825"/>
          <p14:tracePt t="61277" x="7645400" y="3454400"/>
          <p14:tracePt t="61297" x="7667625" y="3490913"/>
          <p14:tracePt t="61302" x="7681913" y="3505200"/>
          <p14:tracePt t="61308" x="7696200" y="3511550"/>
          <p14:tracePt t="61331" x="7739063" y="3540125"/>
          <p14:tracePt t="61337" x="7753350" y="3554413"/>
          <p14:tracePt t="61357" x="7804150" y="3562350"/>
          <p14:tracePt t="61366" x="7832725" y="3568700"/>
          <p14:tracePt t="61386" x="7889875" y="3568700"/>
          <p14:tracePt t="61392" x="7920038" y="3568700"/>
          <p14:tracePt t="61413" x="7983538" y="3576638"/>
          <p14:tracePt t="61420" x="8005763" y="3576638"/>
          <p14:tracePt t="61442" x="8085138" y="3590925"/>
          <p14:tracePt t="61449" x="8113713" y="3590925"/>
          <p14:tracePt t="61466" x="8156575" y="3590925"/>
          <p14:tracePt t="61473" x="8178800" y="3590925"/>
          <p14:tracePt t="61492" x="8250238" y="3590925"/>
          <p14:tracePt t="61499" x="8272463" y="3590925"/>
          <p14:tracePt t="61521" x="8301038" y="3582988"/>
          <p14:tracePt t="61545" x="8307388" y="3582988"/>
          <p14:tracePt t="61568" x="8321675" y="3582988"/>
          <p14:tracePt t="61775" x="8329613" y="3582988"/>
          <p14:tracePt t="61797" x="8335963" y="3568700"/>
          <p14:tracePt t="61804" x="8335963" y="3562350"/>
          <p14:tracePt t="61825" x="8366125" y="3548063"/>
          <p14:tracePt t="61834" x="8380413" y="3525838"/>
          <p14:tracePt t="61858" x="8443913" y="3482975"/>
          <p14:tracePt t="61866" x="8458200" y="3475038"/>
          <p14:tracePt t="61887" x="8466138" y="3460750"/>
          <p14:tracePt t="61910" x="8480425" y="3454400"/>
          <p14:tracePt t="61920" x="8480425" y="3446463"/>
          <p14:tracePt t="61945" x="8488363" y="3432175"/>
          <p14:tracePt t="61968" x="8488363" y="3411538"/>
          <p14:tracePt t="61974" x="8488363" y="3403600"/>
          <p14:tracePt t="61995" x="8488363" y="3397250"/>
          <p14:tracePt t="62019" x="8488363" y="3389313"/>
          <p14:tracePt t="62054" x="8488363" y="3382963"/>
          <p14:tracePt t="62074" x="8466138" y="3352800"/>
          <p14:tracePt t="62082" x="8458200" y="3346450"/>
          <p14:tracePt t="62089" x="8451850" y="3338513"/>
          <p14:tracePt t="62113" x="8415338" y="3324225"/>
          <p14:tracePt t="62120" x="8408988" y="3324225"/>
          <p14:tracePt t="62143" x="8321675" y="3309938"/>
          <p14:tracePt t="62148" x="8301038" y="3309938"/>
          <p14:tracePt t="62169" x="8221663" y="3303588"/>
          <p14:tracePt t="62196" x="8056563" y="3289300"/>
          <p14:tracePt t="62203" x="7962900" y="3275013"/>
          <p14:tracePt t="62219" x="7905750" y="3267075"/>
          <p14:tracePt t="62239" x="7883525" y="3267075"/>
          <p14:tracePt t="62243" x="7869238" y="3267075"/>
          <p14:tracePt t="62249" x="7861300" y="3267075"/>
          <p14:tracePt t="62264" x="7861300" y="3275013"/>
          <p14:tracePt t="62272" x="7854950" y="3281363"/>
          <p14:tracePt t="62276" x="7847013" y="3281363"/>
          <p14:tracePt t="62294" x="7840663" y="3289300"/>
          <p14:tracePt t="62301" x="7832725" y="3289300"/>
          <p14:tracePt t="62305" x="7826375" y="3289300"/>
          <p14:tracePt t="62321" x="7812088" y="3289300"/>
          <p14:tracePt t="62341" x="7797800" y="3289300"/>
          <p14:tracePt t="62456" x="7797800" y="3281363"/>
          <p14:tracePt t="62472" x="7797800" y="3275013"/>
          <p14:tracePt t="62495" x="7797800" y="3267075"/>
          <p14:tracePt t="62501" x="7797800" y="3259138"/>
          <p14:tracePt t="62522" x="7797800" y="3252788"/>
          <p14:tracePt t="62529" x="7797800" y="3244850"/>
          <p14:tracePt t="62548" x="7797800" y="3238500"/>
          <p14:tracePt t="62568" x="7804150" y="3230563"/>
          <p14:tracePt t="62574" x="7804150" y="3224213"/>
          <p14:tracePt t="62606" x="7804150" y="3216275"/>
          <p14:tracePt t="62751" x="7797800" y="3216275"/>
          <p14:tracePt t="62773" x="7789863" y="3230563"/>
          <p14:tracePt t="62800" x="7783513" y="3244850"/>
          <p14:tracePt t="62825" x="7767638" y="3267075"/>
          <p14:tracePt t="62833" x="7767638" y="3275013"/>
          <p14:tracePt t="62838" x="7753350" y="3295650"/>
          <p14:tracePt t="62861" x="7718425" y="3382963"/>
          <p14:tracePt t="62868" x="7696200" y="3432175"/>
          <p14:tracePt t="62889" x="7645400" y="3590925"/>
          <p14:tracePt t="62917" x="7610475" y="3713163"/>
          <p14:tracePt t="62927" x="7602538" y="3749675"/>
          <p14:tracePt t="62931" x="7588250" y="3784600"/>
          <p14:tracePt t="62937" x="7581900" y="3829050"/>
          <p14:tracePt t="62962" x="7559675" y="3929063"/>
          <p14:tracePt t="62968" x="7559675" y="3951288"/>
          <p14:tracePt t="62994" x="7537450" y="4044950"/>
          <p14:tracePt t="63001" x="7531100" y="4079875"/>
          <p14:tracePt t="63009" x="7531100" y="4130675"/>
          <p14:tracePt t="63031" x="7516813" y="4275138"/>
          <p14:tracePt t="63039" x="7508875" y="4295775"/>
          <p14:tracePt t="63060" x="7494588" y="4352925"/>
          <p14:tracePt t="63084" x="7494588" y="4368800"/>
          <p14:tracePt t="63114" x="7494588" y="4383088"/>
          <p14:tracePt t="63168" x="7488238" y="4383088"/>
          <p14:tracePt t="65267" x="7488238" y="4375150"/>
          <p14:tracePt t="65290" x="7488238" y="4368800"/>
          <p14:tracePt t="65306" x="7488238" y="4360863"/>
          <p14:tracePt t="65328" x="7488238" y="4352925"/>
          <p14:tracePt t="65354" x="7473950" y="4338638"/>
          <p14:tracePt t="65360" x="7473950" y="4332288"/>
          <p14:tracePt t="65377" x="7466013" y="4310063"/>
          <p14:tracePt t="65384" x="7451725" y="4289425"/>
          <p14:tracePt t="65401" x="7437438" y="4246563"/>
          <p14:tracePt t="65406" x="7423150" y="4216400"/>
          <p14:tracePt t="65415" x="7423150" y="4195763"/>
          <p14:tracePt t="65419" x="7408863" y="4181475"/>
          <p14:tracePt t="65433" x="7400925" y="4138613"/>
          <p14:tracePt t="65455" x="7380288" y="4094163"/>
          <p14:tracePt t="65463" x="7372350" y="4079875"/>
          <p14:tracePt t="65484" x="7366000" y="4037013"/>
          <p14:tracePt t="65492" x="7366000" y="4030663"/>
          <p14:tracePt t="65510" x="7358063" y="3986213"/>
          <p14:tracePt t="65515" x="7358063" y="3971925"/>
          <p14:tracePt t="65521" x="7358063" y="3951288"/>
          <p14:tracePt t="65527" x="7358063" y="3937000"/>
          <p14:tracePt t="65548" x="7358063" y="3878263"/>
          <p14:tracePt t="65555" x="7366000" y="3857625"/>
          <p14:tracePt t="65573" x="7366000" y="3829050"/>
          <p14:tracePt t="65579" x="7372350" y="3806825"/>
          <p14:tracePt t="65583" x="7380288" y="3770313"/>
          <p14:tracePt t="65605" x="7473950" y="3525838"/>
          <p14:tracePt t="65613" x="7523163" y="3440113"/>
          <p14:tracePt t="65632" x="7631113" y="3216275"/>
          <p14:tracePt t="65636" x="7710488" y="3079750"/>
          <p14:tracePt t="65644" x="7767638" y="3000375"/>
          <p14:tracePt t="65664" x="7854950" y="2900363"/>
          <p14:tracePt t="65670" x="7861300" y="2886075"/>
          <p14:tracePt t="65686" x="7869238" y="2871788"/>
          <p14:tracePt t="65713" x="7869238" y="2863850"/>
          <p14:tracePt t="65735" x="7875588" y="2863850"/>
          <p14:tracePt t="65761" x="7926388" y="2857500"/>
          <p14:tracePt t="65767" x="7934325" y="2857500"/>
          <p14:tracePt t="65770" x="7954963" y="2857500"/>
          <p14:tracePt t="65793" x="8056563" y="2849563"/>
          <p14:tracePt t="65798" x="8113713" y="2835275"/>
          <p14:tracePt t="65819" x="8258175" y="2820988"/>
          <p14:tracePt t="65825" x="8315325" y="2820988"/>
          <p14:tracePt t="65829" x="8372475" y="2827338"/>
          <p14:tracePt t="65849" x="8688388" y="2886075"/>
          <p14:tracePt t="65854" x="8761413" y="2921000"/>
          <p14:tracePt t="65869" x="8875713" y="2986088"/>
          <p14:tracePt t="65881" x="8940800" y="3043238"/>
          <p14:tracePt t="65883" x="9020175" y="3101975"/>
          <p14:tracePt t="65894" x="9077325" y="3136900"/>
          <p14:tracePt t="65901" x="9128125" y="3173413"/>
          <p14:tracePt t="65903" x="9156700" y="3195638"/>
          <p14:tracePt t="65913" x="9178925" y="3216275"/>
          <p14:tracePt t="65918" x="9199563" y="3224213"/>
          <p14:tracePt t="65930" x="9207500" y="3238500"/>
          <p14:tracePt t="65934" x="9228138" y="3252788"/>
          <p14:tracePt t="65947" x="9256713" y="3281363"/>
          <p14:tracePt t="65966" x="9301163" y="3332163"/>
          <p14:tracePt t="65970" x="9329738" y="3375025"/>
          <p14:tracePt t="65985" x="9386888" y="3454400"/>
          <p14:tracePt t="66000" x="9415463" y="3533775"/>
          <p14:tracePt t="66015" x="9429750" y="3598863"/>
          <p14:tracePt t="66020" x="9429750" y="3633788"/>
          <p14:tracePt t="66035" x="9444038" y="3770313"/>
          <p14:tracePt t="66052" x="9444038" y="3943350"/>
          <p14:tracePt t="66066" x="9444038" y="4073525"/>
          <p14:tracePt t="66070" x="9444038" y="4173538"/>
          <p14:tracePt t="66084" x="9415463" y="4411663"/>
          <p14:tracePt t="66099" x="9358313" y="4591050"/>
          <p14:tracePt t="66116" x="9321800" y="4784725"/>
          <p14:tracePt t="66120" x="9301163" y="4857750"/>
          <p14:tracePt t="66133" x="9285288" y="4929188"/>
          <p14:tracePt t="66136" x="9278938" y="5000625"/>
          <p14:tracePt t="66150" x="9256713" y="5159375"/>
          <p14:tracePt t="66166" x="9250363" y="5289550"/>
          <p14:tracePt t="66170" x="9242425" y="5340350"/>
          <p14:tracePt t="66183" x="9242425" y="5375275"/>
          <p14:tracePt t="66186" x="9242425" y="5397500"/>
          <p14:tracePt t="66200" x="9236075" y="5418138"/>
          <p14:tracePt t="66216" x="9228138" y="5426075"/>
          <p14:tracePt t="66221" x="9228138" y="5432425"/>
          <p14:tracePt t="66236" x="9221788" y="5440363"/>
          <p14:tracePt t="66251" x="9178925" y="5440363"/>
          <p14:tracePt t="66266" x="8826500" y="5368925"/>
          <p14:tracePt t="66272" x="8696325" y="5346700"/>
          <p14:tracePt t="66286" x="8301038" y="5295900"/>
          <p14:tracePt t="66301" x="8120063" y="5275263"/>
          <p14:tracePt t="66316" x="7940675" y="5260975"/>
          <p14:tracePt t="66332" x="7832725" y="5253038"/>
          <p14:tracePt t="66336" x="7797800" y="5246688"/>
          <p14:tracePt t="66349" x="7761288" y="5246688"/>
          <p14:tracePt t="66353" x="7718425" y="5238750"/>
          <p14:tracePt t="66357" x="7675563" y="5232400"/>
          <p14:tracePt t="66367" x="7610475" y="5210175"/>
          <p14:tracePt t="66380" x="7502525" y="5173663"/>
          <p14:tracePt t="66386" x="7451725" y="5159375"/>
          <p14:tracePt t="66396" x="7400925" y="5145088"/>
          <p14:tracePt t="66401" x="7358063" y="5108575"/>
          <p14:tracePt t="66417" x="7264400" y="5045075"/>
          <p14:tracePt t="66438" x="7113588" y="4878388"/>
          <p14:tracePt t="66456" x="7070725" y="4727575"/>
          <p14:tracePt t="66462" x="7048500" y="4662488"/>
          <p14:tracePt t="66478" x="7048500" y="4584700"/>
          <p14:tracePt t="66483" x="7048500" y="4554538"/>
          <p14:tracePt t="66499" x="7048500" y="4511675"/>
          <p14:tracePt t="66503" x="7048500" y="4497388"/>
          <p14:tracePt t="66519" x="7048500" y="4425950"/>
          <p14:tracePt t="66523" x="7062788" y="4375150"/>
          <p14:tracePt t="66535" x="7077075" y="4303713"/>
          <p14:tracePt t="66538" x="7099300" y="4230688"/>
          <p14:tracePt t="66549" x="7135813" y="4152900"/>
          <p14:tracePt t="66552" x="7185025" y="4008438"/>
          <p14:tracePt t="66561" x="7243763" y="3863975"/>
          <p14:tracePt t="66570" x="7278688" y="3763963"/>
          <p14:tracePt t="66572" x="7315200" y="3706813"/>
          <p14:tracePt t="66580" x="7358063" y="3582988"/>
          <p14:tracePt t="66589" x="7423150" y="3454400"/>
          <p14:tracePt t="66610" x="7581900" y="3238500"/>
          <p14:tracePt t="66618" x="7645400" y="3181350"/>
          <p14:tracePt t="66637" x="7732713" y="3094038"/>
          <p14:tracePt t="66642" x="7775575" y="3059113"/>
          <p14:tracePt t="66648" x="7804150" y="3022600"/>
          <p14:tracePt t="66668" x="7905750" y="2965450"/>
          <p14:tracePt t="66691" x="7983538" y="2951163"/>
          <p14:tracePt t="66696" x="8013700" y="2951163"/>
          <p14:tracePt t="66711" x="8056563" y="2951163"/>
          <p14:tracePt t="66718" x="8070850" y="2951163"/>
          <p14:tracePt t="66734" x="8091488" y="2951163"/>
          <p14:tracePt t="66750" x="8135938" y="2951163"/>
          <p14:tracePt t="66754" x="8156575" y="2943225"/>
          <p14:tracePt t="66769" x="8213725" y="2943225"/>
          <p14:tracePt t="66791" x="8488363" y="2943225"/>
          <p14:tracePt t="66798" x="8509000" y="2951163"/>
          <p14:tracePt t="66812" x="8724900" y="2994025"/>
          <p14:tracePt t="66828" x="8840788" y="3022600"/>
          <p14:tracePt t="66848" x="8963025" y="3101975"/>
          <p14:tracePt t="66854" x="8991600" y="3136900"/>
          <p14:tracePt t="66871" x="9077325" y="3209925"/>
          <p14:tracePt t="66876" x="9120188" y="3259138"/>
          <p14:tracePt t="66891" x="9228138" y="3446463"/>
          <p14:tracePt t="66899" x="9271000" y="3525838"/>
          <p14:tracePt t="66916" x="9364663" y="3792538"/>
          <p14:tracePt t="66927" x="9423400" y="4037013"/>
          <p14:tracePt t="66948" x="9466263" y="4346575"/>
          <p14:tracePt t="66975" x="9486900" y="4511675"/>
          <p14:tracePt t="66980" x="9486900" y="4562475"/>
          <p14:tracePt t="67000" x="9494838" y="4770438"/>
          <p14:tracePt t="67006" x="9501188" y="4821238"/>
          <p14:tracePt t="67022" x="9509125" y="4900613"/>
          <p14:tracePt t="67028" x="9515475" y="4943475"/>
          <p14:tracePt t="67043" x="9523413" y="4979988"/>
          <p14:tracePt t="67051" x="9523413" y="4986338"/>
          <p14:tracePt t="67072" x="9523413" y="5008563"/>
          <p14:tracePt t="67093" x="9523413" y="5016500"/>
          <p14:tracePt t="67109" x="9523413" y="5022850"/>
          <p14:tracePt t="67128" x="9523413" y="5030788"/>
          <p14:tracePt t="67762" x="9602788" y="5087938"/>
          <p14:tracePt t="67777" x="10213975" y="5540375"/>
          <p14:tracePt t="67783" x="10387013" y="5741988"/>
          <p14:tracePt t="67805" x="11063288" y="6483350"/>
          <p14:tracePt t="67821" x="11249025" y="6742113"/>
          <p14:tracePt t="67826" x="11342688" y="6843713"/>
          <p14:tracePt t="71270" x="6516688" y="3275013"/>
          <p14:tracePt t="71285" x="6573838" y="3159125"/>
          <p14:tracePt t="71302" x="6632575" y="3059113"/>
          <p14:tracePt t="71307" x="6646863" y="3043238"/>
          <p14:tracePt t="71323" x="6661150" y="3028950"/>
          <p14:tracePt t="71530" x="6524625" y="3014663"/>
          <p14:tracePt t="71551" x="5848350" y="2749550"/>
          <p14:tracePt t="71574" x="5545138" y="2590800"/>
          <p14:tracePt t="71580" x="5473700" y="2568575"/>
          <p14:tracePt t="71599" x="5408613" y="2540000"/>
          <p14:tracePt t="71603" x="5380038" y="2525713"/>
          <p14:tracePt t="71608" x="5365750" y="2511425"/>
          <p14:tracePt t="71626" x="5337175" y="2497138"/>
          <p14:tracePt t="71631" x="5329238" y="2482850"/>
          <p14:tracePt t="71637" x="5314950" y="2482850"/>
          <p14:tracePt t="71656" x="5314950" y="2468563"/>
          <p14:tracePt t="71662" x="5308600" y="2468563"/>
          <p14:tracePt t="71688" x="5300663" y="2460625"/>
          <p14:tracePt t="72789" x="5351463" y="2511425"/>
          <p14:tracePt t="72806" x="5510213" y="2690813"/>
          <p14:tracePt t="72812" x="5697538" y="2906713"/>
          <p14:tracePt t="72832" x="6107113" y="3252788"/>
          <p14:tracePt t="72837" x="6172200" y="3324225"/>
          <p14:tracePt t="72857" x="6315075" y="3468688"/>
          <p14:tracePt t="72863" x="6388100" y="3533775"/>
          <p14:tracePt t="72883" x="6573838" y="3698875"/>
          <p14:tracePt t="72888" x="6596063" y="3735388"/>
          <p14:tracePt t="72894" x="6610350" y="3756025"/>
          <p14:tracePt t="72915" x="6616700" y="3770313"/>
          <p14:tracePt t="72933" x="6624638" y="3784600"/>
          <p14:tracePt t="72969" x="6632575" y="3778250"/>
          <p14:tracePt t="72989" x="6638925" y="3770313"/>
          <p14:tracePt t="73006" x="6653213" y="3756025"/>
          <p14:tracePt t="73012" x="6667500" y="3727450"/>
          <p14:tracePt t="73027" x="6826250" y="3633788"/>
          <p14:tracePt t="73033" x="7034213" y="3582988"/>
          <p14:tracePt t="73053" x="7315200" y="3613150"/>
          <p14:tracePt t="73070" x="7488238" y="3706813"/>
          <p14:tracePt t="73076" x="7537450" y="3741738"/>
          <p14:tracePt t="73093" x="7567613" y="3770313"/>
          <p14:tracePt t="73099" x="7573963" y="3778250"/>
          <p14:tracePt t="73114" x="7581900" y="3784600"/>
          <p14:tracePt t="73141" x="7588250" y="3784600"/>
          <p14:tracePt t="73165" x="7602538" y="3756025"/>
          <p14:tracePt t="73172" x="7610475" y="3735388"/>
          <p14:tracePt t="73193" x="7616825" y="3662363"/>
          <p14:tracePt t="73199" x="7616825" y="3656013"/>
          <p14:tracePt t="73219" x="7616825" y="3648075"/>
          <p14:tracePt t="73225" x="7616825" y="3641725"/>
          <p14:tracePt t="73245" x="7616825" y="3633788"/>
          <p14:tracePt t="73264" x="7616825" y="3619500"/>
          <p14:tracePt t="73286" x="7616825" y="3590925"/>
          <p14:tracePt t="73293" x="7616825" y="3576638"/>
          <p14:tracePt t="73315" x="7616825" y="3554413"/>
          <p14:tracePt t="73341" x="7616825" y="3540125"/>
          <p14:tracePt t="73347" x="7616825" y="3525838"/>
          <p14:tracePt t="73370" x="7616825" y="3519488"/>
          <p14:tracePt t="73421" x="7616825" y="3511550"/>
          <p14:tracePt t="73439" x="7616825" y="3505200"/>
          <p14:tracePt t="73444" x="7616825" y="3497263"/>
          <p14:tracePt t="73464" x="7602538" y="3440113"/>
          <p14:tracePt t="73471" x="7596188" y="3432175"/>
          <p14:tracePt t="73492" x="7596188" y="3425825"/>
          <p14:tracePt t="73593" x="7596188" y="3446463"/>
          <p14:tracePt t="73614" x="7596188" y="3497263"/>
          <p14:tracePt t="73637" x="7596188" y="3533775"/>
          <p14:tracePt t="73643" x="7596188" y="3540125"/>
          <p14:tracePt t="73665" x="7596188" y="3554413"/>
          <p14:tracePt t="73687" x="7596188" y="3576638"/>
          <p14:tracePt t="73709" x="7596188" y="3598863"/>
          <p14:tracePt t="73731" x="7588250" y="3633788"/>
          <p14:tracePt t="73736" x="7588250" y="3670300"/>
          <p14:tracePt t="73759" x="7581900" y="3821113"/>
          <p14:tracePt t="73765" x="7573963" y="3871913"/>
          <p14:tracePt t="73786" x="7567613" y="4044950"/>
          <p14:tracePt t="73816" x="7559675" y="4267200"/>
          <p14:tracePt t="73823" x="7559675" y="4303713"/>
          <p14:tracePt t="73843" x="7559675" y="4360863"/>
          <p14:tracePt t="73848" x="7559675" y="4418013"/>
          <p14:tracePt t="73854" x="7553325" y="4491038"/>
          <p14:tracePt t="73874" x="7537450" y="4641850"/>
          <p14:tracePt t="73896" x="7537450" y="4706938"/>
          <p14:tracePt t="73915" x="7537450" y="4770438"/>
          <p14:tracePt t="73931" x="7537450" y="4829175"/>
          <p14:tracePt t="73947" x="7537450" y="4872038"/>
          <p14:tracePt t="73951" x="7537450" y="4878388"/>
          <p14:tracePt t="73965" x="7537450" y="4886325"/>
          <p14:tracePt t="73980" x="7537450" y="4892675"/>
          <p14:tracePt t="74024" x="7545388" y="4892675"/>
          <p14:tracePt t="74042" x="7553325" y="4892675"/>
          <p14:tracePt t="74068" x="7567613" y="4892675"/>
          <p14:tracePt t="74089" x="7581900" y="4908550"/>
          <p14:tracePt t="74112" x="7616825" y="4943475"/>
          <p14:tracePt t="74134" x="7704138" y="4986338"/>
          <p14:tracePt t="74139" x="7753350" y="5008563"/>
          <p14:tracePt t="74159" x="7861300" y="5030788"/>
          <p14:tracePt t="74163" x="7905750" y="5037138"/>
          <p14:tracePt t="74184" x="7969250" y="5037138"/>
          <p14:tracePt t="74190" x="7997825" y="5037138"/>
          <p14:tracePt t="74208" x="8120063" y="5030788"/>
          <p14:tracePt t="74214" x="8207375" y="5022850"/>
          <p14:tracePt t="74236" x="8372475" y="4986338"/>
          <p14:tracePt t="74243" x="8466138" y="4979988"/>
          <p14:tracePt t="74263" x="8682038" y="4979988"/>
          <p14:tracePt t="74284" x="8753475" y="4986338"/>
          <p14:tracePt t="74290" x="8775700" y="4986338"/>
          <p14:tracePt t="74310" x="8818563" y="4986338"/>
          <p14:tracePt t="74316" x="8840788" y="4986338"/>
          <p14:tracePt t="74319" x="8861425" y="4986338"/>
          <p14:tracePt t="74341" x="8948738" y="4972050"/>
          <p14:tracePt t="74348" x="8969375" y="4965700"/>
          <p14:tracePt t="74368" x="8997950" y="4943475"/>
          <p14:tracePt t="74374" x="9005888" y="4937125"/>
          <p14:tracePt t="74379" x="9012238" y="4929188"/>
          <p14:tracePt t="74398" x="9020175" y="4914900"/>
          <p14:tracePt t="74423" x="9034463" y="4908550"/>
          <p14:tracePt t="74429" x="9048750" y="4900613"/>
          <p14:tracePt t="74449" x="9055100" y="4892675"/>
          <p14:tracePt t="74465" x="9055100" y="4886325"/>
          <p14:tracePt t="74469" x="9055100" y="4878388"/>
          <p14:tracePt t="74482" x="9063038" y="4843463"/>
          <p14:tracePt t="74486" x="9063038" y="4784725"/>
          <p14:tracePt t="74499" x="9048750" y="4641850"/>
          <p14:tracePt t="74515" x="9020175" y="4562475"/>
          <p14:tracePt t="74519" x="9012238" y="4540250"/>
          <p14:tracePt t="74533" x="9005888" y="4505325"/>
          <p14:tracePt t="74548" x="8997950" y="4491038"/>
          <p14:tracePt t="74563" x="8977313" y="4460875"/>
          <p14:tracePt t="74577" x="8955088" y="4411663"/>
          <p14:tracePt t="74594" x="8890000" y="4332288"/>
          <p14:tracePt t="74598" x="8861425" y="4289425"/>
          <p14:tracePt t="74612" x="8840788" y="4246563"/>
          <p14:tracePt t="74629" x="8840788" y="4187825"/>
          <p14:tracePt t="74644" x="8840788" y="4144963"/>
          <p14:tracePt t="74648" x="8847138" y="4130675"/>
          <p14:tracePt t="74663" x="8861425" y="4087813"/>
          <p14:tracePt t="74680" x="8875713" y="4059238"/>
          <p14:tracePt t="74693" x="8890000" y="4037013"/>
          <p14:tracePt t="74699" x="8897938" y="4022725"/>
          <p14:tracePt t="74713" x="8912225" y="3986213"/>
          <p14:tracePt t="74731" x="8918575" y="3951288"/>
          <p14:tracePt t="74735" x="8926513" y="3929063"/>
          <p14:tracePt t="74749" x="8940800" y="3886200"/>
          <p14:tracePt t="74765" x="8963025" y="3829050"/>
          <p14:tracePt t="74783" x="8983663" y="3770313"/>
          <p14:tracePt t="74787" x="8991600" y="3735388"/>
          <p14:tracePt t="74801" x="9012238" y="3648075"/>
          <p14:tracePt t="74816" x="9026525" y="3590925"/>
          <p14:tracePt t="74821" x="9034463" y="3568700"/>
          <p14:tracePt t="74834" x="9034463" y="3562350"/>
          <p14:tracePt t="74837" x="9034463" y="3554413"/>
          <p14:tracePt t="74854" x="9034463" y="3548063"/>
          <p14:tracePt t="74859" x="9034463" y="3540125"/>
          <p14:tracePt t="74875" x="9034463" y="3533775"/>
          <p14:tracePt t="74945" x="9034463" y="3525838"/>
          <p14:tracePt t="74960" x="9034463" y="3519488"/>
          <p14:tracePt t="74981" x="9034463" y="3511550"/>
          <p14:tracePt t="74987" x="9034463" y="3505200"/>
          <p14:tracePt t="75024" x="9034463" y="3490913"/>
          <p14:tracePt t="75045" x="8997950" y="3403600"/>
          <p14:tracePt t="75053" x="8969375" y="3346450"/>
          <p14:tracePt t="75074" x="8926513" y="3289300"/>
          <p14:tracePt t="75081" x="8926513" y="3281363"/>
          <p14:tracePt t="75101" x="8918575" y="3281363"/>
          <p14:tracePt t="75105" x="8918575" y="3275013"/>
          <p14:tracePt t="75138" x="8912225" y="3275013"/>
          <p14:tracePt t="75150" x="8904288" y="3275013"/>
          <p14:tracePt t="75167" x="8897938" y="3275013"/>
          <p14:tracePt t="75180" x="8890000" y="3275013"/>
          <p14:tracePt t="75202" x="8883650" y="3275013"/>
          <p14:tracePt t="75215" x="8875713" y="3275013"/>
          <p14:tracePt t="75231" x="8869363" y="3275013"/>
          <p14:tracePt t="75246" x="8855075" y="3275013"/>
          <p14:tracePt t="75260" x="8818563" y="3267075"/>
          <p14:tracePt t="75282" x="8710613" y="3216275"/>
          <p14:tracePt t="75296" x="8639175" y="3181350"/>
          <p14:tracePt t="75303" x="8610600" y="3167063"/>
          <p14:tracePt t="75317" x="8580438" y="3151188"/>
          <p14:tracePt t="75323" x="8551863" y="3151188"/>
          <p14:tracePt t="75326" x="8531225" y="3151188"/>
          <p14:tracePt t="75338" x="8516938" y="3144838"/>
          <p14:tracePt t="75342" x="8488363" y="3144838"/>
          <p14:tracePt t="75348" x="8472488" y="3144838"/>
          <p14:tracePt t="75362" x="8443913" y="3144838"/>
          <p14:tracePt t="75379" x="8415338" y="3144838"/>
          <p14:tracePt t="75384" x="8372475" y="3144838"/>
          <p14:tracePt t="75402" x="8213725" y="3101975"/>
          <p14:tracePt t="75405" x="8156575" y="3087688"/>
          <p14:tracePt t="75420" x="8077200" y="3051175"/>
          <p14:tracePt t="75426" x="8042275" y="3043238"/>
          <p14:tracePt t="75443" x="7962900" y="3022600"/>
          <p14:tracePt t="75448" x="7920038" y="3014663"/>
          <p14:tracePt t="75462" x="7826375" y="2994025"/>
          <p14:tracePt t="75478" x="7775575" y="2986088"/>
          <p14:tracePt t="75498" x="7739063" y="2979738"/>
          <p14:tracePt t="75517" x="7732713" y="2979738"/>
          <p14:tracePt t="75521" x="7724775" y="2979738"/>
          <p14:tracePt t="75541" x="7718425" y="2979738"/>
          <p14:tracePt t="75558" x="7710488" y="2979738"/>
          <p14:tracePt t="75578" x="7696200" y="2979738"/>
          <p14:tracePt t="75601" x="7667625" y="3008313"/>
          <p14:tracePt t="75608" x="7653338" y="3014663"/>
          <p14:tracePt t="75623" x="7624763" y="3028950"/>
          <p14:tracePt t="75628" x="7616825" y="3036888"/>
          <p14:tracePt t="75648" x="7610475" y="3043238"/>
          <p14:tracePt t="75665" x="7602538" y="3051175"/>
          <p14:tracePt t="75671" x="7596188" y="3059113"/>
          <p14:tracePt t="75685" x="7545388" y="3181350"/>
          <p14:tracePt t="75692" x="7531100" y="3209925"/>
          <p14:tracePt t="75705" x="7508875" y="3244850"/>
          <p14:tracePt t="75709" x="7488238" y="3289300"/>
          <p14:tracePt t="75713" x="7466013" y="3324225"/>
          <p14:tracePt t="75728" x="7437438" y="3367088"/>
          <p14:tracePt t="75742" x="7423150" y="3389313"/>
          <p14:tracePt t="75758" x="7408863" y="3411538"/>
          <p14:tracePt t="75774" x="7394575" y="3432175"/>
          <p14:tracePt t="75778" x="7394575" y="3446463"/>
          <p14:tracePt t="75793" x="7380288" y="3519488"/>
          <p14:tracePt t="75799" x="7372350" y="3548063"/>
          <p14:tracePt t="75814" x="7366000" y="3582988"/>
          <p14:tracePt t="75829" x="7366000" y="3619500"/>
          <p14:tracePt t="75842" x="7366000" y="3648075"/>
          <p14:tracePt t="75861" x="7366000" y="3676650"/>
          <p14:tracePt t="75866" x="7366000" y="3690938"/>
          <p14:tracePt t="75879" x="7366000" y="3721100"/>
          <p14:tracePt t="75896" x="7366000" y="3749675"/>
          <p14:tracePt t="75914" x="7366000" y="3798888"/>
          <p14:tracePt t="75930" x="7366000" y="3821113"/>
          <p14:tracePt t="75935" x="7366000" y="3829050"/>
          <p14:tracePt t="75952" x="7366000" y="3843338"/>
          <p14:tracePt t="75963" x="7366000" y="3857625"/>
          <p14:tracePt t="75966" x="7366000" y="3878263"/>
          <p14:tracePt t="75982" x="7366000" y="3937000"/>
          <p14:tracePt t="75987" x="7366000" y="4008438"/>
          <p14:tracePt t="75999" x="7366000" y="4102100"/>
          <p14:tracePt t="76003" x="7351713" y="4167188"/>
          <p14:tracePt t="76017" x="7351713" y="4260850"/>
          <p14:tracePt t="76022" x="7351713" y="4310063"/>
          <p14:tracePt t="76037" x="7358063" y="4425950"/>
          <p14:tracePt t="76054" x="7372350" y="4568825"/>
          <p14:tracePt t="76060" x="7380288" y="4627563"/>
          <p14:tracePt t="76075" x="7400925" y="4713288"/>
          <p14:tracePt t="76080" x="7429500" y="4764088"/>
          <p14:tracePt t="76092" x="7437438" y="4784725"/>
          <p14:tracePt t="76097" x="7459663" y="4843463"/>
          <p14:tracePt t="76101" x="7488238" y="4892675"/>
          <p14:tracePt t="76114" x="7502525" y="4922838"/>
          <p14:tracePt t="76118" x="7508875" y="4929188"/>
          <p14:tracePt t="76123" x="7516813" y="4943475"/>
          <p14:tracePt t="76136" x="7531100" y="4951413"/>
          <p14:tracePt t="76139" x="7537450" y="4957763"/>
          <p14:tracePt t="76153" x="7559675" y="4965700"/>
          <p14:tracePt t="76169" x="7596188" y="4972050"/>
          <p14:tracePt t="76175" x="7610475" y="4979988"/>
          <p14:tracePt t="76188" x="7631113" y="4986338"/>
          <p14:tracePt t="76204" x="7653338" y="4994275"/>
          <p14:tracePt t="76221" x="7689850" y="5008563"/>
          <p14:tracePt t="76226" x="7710488" y="5016500"/>
          <p14:tracePt t="76242" x="7767638" y="5022850"/>
          <p14:tracePt t="76249" x="7818438" y="5022850"/>
          <p14:tracePt t="76254" x="7875588" y="5022850"/>
          <p14:tracePt t="76260" x="7934325" y="5016500"/>
          <p14:tracePt t="76277" x="8099425" y="4972050"/>
          <p14:tracePt t="76282" x="8264525" y="4943475"/>
          <p14:tracePt t="76298" x="8472488" y="4943475"/>
          <p14:tracePt t="76304" x="8580438" y="4943475"/>
          <p14:tracePt t="76310" x="8702675" y="4957763"/>
          <p14:tracePt t="76327" x="8890000" y="4979988"/>
          <p14:tracePt t="76346" x="9012238" y="5008563"/>
          <p14:tracePt t="76358" x="9048750" y="5008563"/>
          <p14:tracePt t="76360" x="9085263" y="5008563"/>
          <p14:tracePt t="76368" x="9113838" y="5008563"/>
          <p14:tracePt t="76378" x="9134475" y="5008563"/>
          <p14:tracePt t="76379" x="9156700" y="5008563"/>
          <p14:tracePt t="76389" x="9185275" y="5000625"/>
          <p14:tracePt t="76395" x="9199563" y="5000625"/>
          <p14:tracePt t="76410" x="9236075" y="5000625"/>
          <p14:tracePt t="76426" x="9256713" y="5000625"/>
          <p14:tracePt t="76431" x="9271000" y="5000625"/>
          <p14:tracePt t="76445" x="9278938" y="5000625"/>
          <p14:tracePt t="76449" x="9285288" y="5000625"/>
          <p14:tracePt t="76453" x="9293225" y="5000625"/>
          <p14:tracePt t="76482" x="9293225" y="4994275"/>
          <p14:tracePt t="76494" x="9293225" y="4986338"/>
          <p14:tracePt t="76510" x="9293225" y="4979988"/>
          <p14:tracePt t="76522" x="9301163" y="4972050"/>
          <p14:tracePt t="76526" x="9301163" y="4957763"/>
          <p14:tracePt t="76540" x="9307513" y="4937125"/>
          <p14:tracePt t="76557" x="9315450" y="4900613"/>
          <p14:tracePt t="76572" x="9329738" y="4843463"/>
          <p14:tracePt t="76575" x="9329738" y="4821238"/>
          <p14:tracePt t="76587" x="9336088" y="4792663"/>
          <p14:tracePt t="76591" x="9344025" y="4756150"/>
          <p14:tracePt t="76606" x="9344025" y="4684713"/>
          <p14:tracePt t="76620" x="9336088" y="4656138"/>
          <p14:tracePt t="76630" x="9336088" y="4648200"/>
          <p14:tracePt t="76632" x="9336088" y="4619625"/>
          <p14:tracePt t="76644" x="9336088" y="4605338"/>
          <p14:tracePt t="76647" x="9336088" y="4598988"/>
          <p14:tracePt t="76661" x="9336088" y="4584700"/>
          <p14:tracePt t="76677" x="9329738" y="4519613"/>
          <p14:tracePt t="76693" x="9329738" y="4505325"/>
          <p14:tracePt t="76697" x="9329738" y="4497388"/>
          <p14:tracePt t="76710" x="9307513" y="4397375"/>
          <p14:tracePt t="76712" x="9278938" y="4324350"/>
          <p14:tracePt t="76727" x="9221788" y="4159250"/>
          <p14:tracePt t="76743" x="9199563" y="4073525"/>
          <p14:tracePt t="76747" x="9193213" y="4051300"/>
          <p14:tracePt t="76760" x="9185275" y="4037013"/>
          <p14:tracePt t="76764" x="9185275" y="4022725"/>
          <p14:tracePt t="76777" x="9178925" y="4014788"/>
          <p14:tracePt t="76793" x="9178925" y="4000500"/>
          <p14:tracePt t="76798" x="9170988" y="4000500"/>
          <p14:tracePt t="76811" x="9163050" y="3986213"/>
          <p14:tracePt t="76813" x="9156700" y="3965575"/>
          <p14:tracePt t="76827" x="9120188" y="3878263"/>
          <p14:tracePt t="76843" x="9034463" y="3698875"/>
          <p14:tracePt t="76849" x="8997950" y="3613150"/>
          <p14:tracePt t="76861" x="8963025" y="3540125"/>
          <p14:tracePt t="76863" x="8932863" y="3490913"/>
          <p14:tracePt t="76878" x="8904288" y="3446463"/>
          <p14:tracePt t="76893" x="8904288" y="3440113"/>
          <p14:tracePt t="76899" x="8897938" y="3432175"/>
          <p14:tracePt t="76928" x="8883650" y="3432175"/>
          <p14:tracePt t="76943" x="8840788" y="3432175"/>
          <p14:tracePt t="76960" x="8767763" y="3440113"/>
          <p14:tracePt t="76963" x="8732838" y="3446463"/>
          <p14:tracePt t="76976" x="8696325" y="3446463"/>
          <p14:tracePt t="76979" x="8645525" y="3454400"/>
          <p14:tracePt t="76990" x="8610600" y="3454400"/>
          <p14:tracePt t="76993" x="8551863" y="3468688"/>
          <p14:tracePt t="77008" x="8321675" y="3482975"/>
          <p14:tracePt t="77014" x="8250238" y="3482975"/>
          <p14:tracePt t="77024" x="8199438" y="3475038"/>
          <p14:tracePt t="77027" x="8142288" y="3446463"/>
          <p14:tracePt t="77040" x="8077200" y="3403600"/>
          <p14:tracePt t="77044" x="7991475" y="3352800"/>
          <p14:tracePt t="77057" x="7912100" y="3309938"/>
          <p14:tracePt t="77064" x="7897813" y="3309938"/>
          <p14:tracePt t="77076" x="7897813" y="3303588"/>
          <p14:tracePt t="77079" x="7889875" y="3303588"/>
          <p14:tracePt t="77092" x="7883525" y="3303588"/>
          <p14:tracePt t="77109" x="7875588" y="3303588"/>
          <p14:tracePt t="77159" x="7875588" y="3295650"/>
          <p14:tracePt t="77262" x="7869238" y="3295650"/>
          <p14:tracePt t="77275" x="7861300" y="3295650"/>
          <p14:tracePt t="77293" x="7847013" y="3289300"/>
          <p14:tracePt t="77298" x="7783513" y="3252788"/>
          <p14:tracePt t="77303" x="7710488" y="3216275"/>
          <p14:tracePt t="77320" x="7523163" y="3151188"/>
          <p14:tracePt t="77326" x="7473950" y="3144838"/>
          <p14:tracePt t="77340" x="7408863" y="3144838"/>
          <p14:tracePt t="77348" x="7394575" y="3144838"/>
          <p14:tracePt t="77364" x="7380288" y="3144838"/>
          <p14:tracePt t="77382" x="7372350" y="3159125"/>
          <p14:tracePt t="77401" x="7366000" y="3159125"/>
          <p14:tracePt t="77407" x="7358063" y="3167063"/>
          <p14:tracePt t="77423" x="7351713" y="3181350"/>
          <p14:tracePt t="77428" x="7337425" y="3195638"/>
          <p14:tracePt t="77448" x="7278688" y="3295650"/>
          <p14:tracePt t="77454" x="7264400" y="3324225"/>
          <p14:tracePt t="77470" x="7235825" y="3389313"/>
          <p14:tracePt t="77487" x="7221538" y="3440113"/>
          <p14:tracePt t="77492" x="7221538" y="3446463"/>
          <p14:tracePt t="77498" x="7215188" y="3460750"/>
          <p14:tracePt t="77518" x="7215188" y="3468688"/>
          <p14:tracePt t="77536" x="7215188" y="3475038"/>
          <p14:tracePt t="77542" x="7215188" y="3482975"/>
          <p14:tracePt t="77562" x="7207250" y="3482975"/>
          <p14:tracePt t="77713" x="7207250" y="3475038"/>
          <p14:tracePt t="77742" x="7207250" y="3468688"/>
          <p14:tracePt t="77762" x="7207250" y="3460750"/>
          <p14:tracePt t="77781" x="7207250" y="3454400"/>
          <p14:tracePt t="77803" x="7207250" y="3446463"/>
          <p14:tracePt t="77808" x="7207250" y="3440113"/>
          <p14:tracePt t="77828" x="7200900" y="3440113"/>
          <p14:tracePt t="77851" x="7192963" y="3425825"/>
          <p14:tracePt t="77900" x="7185025" y="3425825"/>
          <p14:tracePt t="77922" x="7185025" y="3417888"/>
          <p14:tracePt t="77937" x="7178675" y="3411538"/>
          <p14:tracePt t="77957" x="7170738" y="3403600"/>
          <p14:tracePt t="77964" x="7164388" y="3397250"/>
          <p14:tracePt t="77982" x="7156450" y="3389313"/>
          <p14:tracePt t="77989" x="7156450" y="3382963"/>
          <p14:tracePt t="78009" x="7142163" y="3367088"/>
          <p14:tracePt t="78016" x="7127875" y="3352800"/>
          <p14:tracePt t="78034" x="6905625" y="3101975"/>
          <p14:tracePt t="78040" x="6596063" y="2857500"/>
          <p14:tracePt t="78044" x="6394450" y="2690813"/>
          <p14:tracePt t="78060" x="5970588" y="2374900"/>
          <p14:tracePt t="78069" x="5826125" y="2281238"/>
          <p14:tracePt t="78095" x="5603875" y="2093913"/>
          <p14:tracePt t="78125" x="5467350" y="2014538"/>
          <p14:tracePt t="78131" x="5459413" y="2008188"/>
          <p14:tracePt t="78154" x="5437188" y="2000250"/>
          <p14:tracePt t="78182" x="5422900" y="2000250"/>
          <p14:tracePt t="78461" x="5308600" y="2036763"/>
          <p14:tracePt t="78484" x="4373563" y="2101850"/>
          <p14:tracePt t="78490" x="4200525" y="2101850"/>
          <p14:tracePt t="78513" x="3503613" y="1971675"/>
          <p14:tracePt t="78521" x="3387725" y="1949450"/>
          <p14:tracePt t="78543" x="3200400" y="1906588"/>
          <p14:tracePt t="78550" x="3179763" y="1900238"/>
          <p14:tracePt t="78555" x="3157538" y="1892300"/>
          <p14:tracePt t="78577" x="3114675" y="1885950"/>
          <p14:tracePt t="78583" x="3100388" y="1878013"/>
          <p14:tracePt t="78606" x="2998788" y="1841500"/>
          <p14:tracePt t="78614" x="2927350" y="1820863"/>
          <p14:tracePt t="78638" x="2719388" y="1784350"/>
          <p14:tracePt t="78644" x="2646363" y="1770063"/>
          <p14:tracePt t="78650" x="2552700" y="1770063"/>
          <p14:tracePt t="78656" x="2474913" y="1755775"/>
          <p14:tracePt t="78678" x="2344738" y="1755775"/>
          <p14:tracePt t="78685" x="2308225" y="1755775"/>
          <p14:tracePt t="78704" x="2236788" y="1755775"/>
          <p14:tracePt t="78708" x="2193925" y="1755775"/>
          <p14:tracePt t="78714" x="2143125" y="1778000"/>
          <p14:tracePt t="78731" x="2049463" y="1798638"/>
          <p14:tracePt t="78737" x="2014538" y="1812925"/>
          <p14:tracePt t="78758" x="1963738" y="1863725"/>
          <p14:tracePt t="78763" x="1941513" y="1878013"/>
          <p14:tracePt t="78778" x="1912938" y="1935163"/>
          <p14:tracePt t="78785" x="1906588" y="1965325"/>
          <p14:tracePt t="78792" x="1892300" y="1993900"/>
          <p14:tracePt t="78810" x="1884363" y="2087563"/>
          <p14:tracePt t="78818" x="1884363" y="2144713"/>
          <p14:tracePt t="78837" x="1892300" y="2346325"/>
          <p14:tracePt t="78844" x="1906588" y="2397125"/>
          <p14:tracePt t="78850" x="1912938" y="2425700"/>
          <p14:tracePt t="78870" x="1978025" y="2540000"/>
          <p14:tracePt t="78892" x="2093913" y="2619375"/>
          <p14:tracePt t="78899" x="2165350" y="2641600"/>
          <p14:tracePt t="78910" x="2259013" y="2641600"/>
          <p14:tracePt t="78915" x="2409825" y="2611438"/>
          <p14:tracePt t="78933" x="2949575" y="2439988"/>
          <p14:tracePt t="78938" x="3344863" y="2338388"/>
          <p14:tracePt t="78947" x="3660775" y="2295525"/>
          <p14:tracePt t="78951" x="3898900" y="2238375"/>
          <p14:tracePt t="78967" x="4424363" y="2151063"/>
          <p14:tracePt t="78977" x="4552950" y="2122488"/>
          <p14:tracePt t="78996" x="4746625" y="2108200"/>
          <p14:tracePt t="79001" x="4754563" y="2108200"/>
          <p14:tracePt t="79008" x="4762500" y="2108200"/>
          <p14:tracePt t="79025" x="4768850" y="2108200"/>
          <p14:tracePt t="79044" x="4768850" y="2116138"/>
          <p14:tracePt t="79051" x="4746625" y="2136775"/>
          <p14:tracePt t="79069" x="4473575" y="2374900"/>
          <p14:tracePt t="79075" x="4092575" y="2690813"/>
          <p14:tracePt t="79098" x="3344863" y="3195638"/>
          <p14:tracePt t="79104" x="3151188" y="3332163"/>
          <p14:tracePt t="79124" x="2970213" y="3497263"/>
          <p14:tracePt t="79131" x="2921000" y="3548063"/>
          <p14:tracePt t="79148" x="2776538" y="3763963"/>
          <p14:tracePt t="79153" x="2740025" y="3849688"/>
          <p14:tracePt t="79160" x="2719388" y="3892550"/>
          <p14:tracePt t="79165" x="2711450" y="3937000"/>
          <p14:tracePt t="79183" x="2711450" y="3986213"/>
          <p14:tracePt t="79193" x="2711450" y="3994150"/>
          <p14:tracePt t="79210" x="2782888" y="4087813"/>
          <p14:tracePt t="79217" x="2798763" y="4116388"/>
          <p14:tracePt t="79223" x="2819400" y="4144963"/>
          <p14:tracePt t="79240" x="2847975" y="4181475"/>
          <p14:tracePt t="79247" x="2876550" y="4202113"/>
          <p14:tracePt t="79267" x="3106738" y="4267200"/>
          <p14:tracePt t="79290" x="3359150" y="4289425"/>
          <p14:tracePt t="79299" x="3467100" y="4295775"/>
          <p14:tracePt t="79303" x="3546475" y="4303713"/>
          <p14:tracePt t="79323" x="3668713" y="4360863"/>
          <p14:tracePt t="79331" x="3683000" y="4360863"/>
          <p14:tracePt t="79355" x="3697288" y="4383088"/>
          <p14:tracePt t="79382" x="3703638" y="4383088"/>
          <p14:tracePt t="79387" x="3719513" y="4383088"/>
          <p14:tracePt t="79404" x="3797300" y="4403725"/>
          <p14:tracePt t="79411" x="3856038" y="4418013"/>
          <p14:tracePt t="79430" x="3984625" y="4483100"/>
          <p14:tracePt t="79437" x="4021138" y="4505325"/>
          <p14:tracePt t="79456" x="4056063" y="4548188"/>
          <p14:tracePt t="79481" x="4129088" y="4656138"/>
          <p14:tracePt t="79503" x="4164013" y="4735513"/>
          <p14:tracePt t="79509" x="4194175" y="4857750"/>
          <p14:tracePt t="79528" x="4194175" y="4937125"/>
          <p14:tracePt t="79533" x="4194175" y="4957763"/>
          <p14:tracePt t="79557" x="4194175" y="4965700"/>
          <p14:tracePt t="79562" x="4194175" y="4972050"/>
          <p14:tracePt t="79583" x="4200525" y="4972050"/>
          <p14:tracePt t="79606" x="4271963" y="4943475"/>
          <p14:tracePt t="79612" x="4294188" y="4929188"/>
          <p14:tracePt t="79633" x="4351338" y="4908550"/>
          <p14:tracePt t="79639" x="4379913" y="4900613"/>
          <p14:tracePt t="79659" x="4416425" y="4878388"/>
          <p14:tracePt t="79663" x="4430713" y="4872038"/>
          <p14:tracePt t="79668" x="4438650" y="4857750"/>
          <p14:tracePt t="79687" x="4467225" y="4829175"/>
          <p14:tracePt t="79693" x="4481513" y="4806950"/>
          <p14:tracePt t="79699" x="4487863" y="4792663"/>
          <p14:tracePt t="79716" x="4538663" y="4676775"/>
          <p14:tracePt t="79719" x="4538663" y="4554538"/>
          <p14:tracePt t="79725" x="4524375" y="4375150"/>
          <p14:tracePt t="79740" x="4408488" y="3798888"/>
          <p14:tracePt t="79752" x="4351338" y="3590925"/>
          <p14:tracePt t="79777" x="4271963" y="3403600"/>
          <p14:tracePt t="79799" x="4222750" y="3309938"/>
          <p14:tracePt t="79805" x="4194175" y="3275013"/>
          <p14:tracePt t="79826" x="4035425" y="3159125"/>
          <p14:tracePt t="79851" x="3567113" y="2943225"/>
          <p14:tracePt t="79858" x="3459163" y="2886075"/>
          <p14:tracePt t="79862" x="3194050" y="2784475"/>
          <p14:tracePt t="79881" x="2884488" y="2655888"/>
          <p14:tracePt t="79886" x="2776538" y="2605088"/>
          <p14:tracePt t="79891" x="2597150" y="2497138"/>
          <p14:tracePt t="79910" x="2416175" y="2360613"/>
          <p14:tracePt t="79916" x="2366963" y="2303463"/>
          <p14:tracePt t="79932" x="2293938" y="2238375"/>
          <p14:tracePt t="79936" x="2273300" y="2224088"/>
          <p14:tracePt t="79942" x="2259013" y="2216150"/>
          <p14:tracePt t="79958" x="2236788" y="2216150"/>
          <p14:tracePt t="79964" x="2230438" y="2216150"/>
          <p14:tracePt t="79980" x="2208213" y="2216150"/>
          <p14:tracePt t="79988" x="2193925" y="2216150"/>
          <p14:tracePt t="79994" x="2171700" y="2224088"/>
          <p14:tracePt t="80009" x="2143125" y="2244725"/>
          <p14:tracePt t="80015" x="2122488" y="2252663"/>
          <p14:tracePt t="80029" x="2108200" y="2259013"/>
          <p14:tracePt t="80049" x="2100263" y="2259013"/>
          <p14:tracePt t="80067" x="2093913" y="2259013"/>
          <p14:tracePt t="80073" x="2085975" y="2259013"/>
          <p14:tracePt t="80088" x="2085975" y="2266950"/>
          <p14:tracePt t="80095" x="2078038" y="2266950"/>
          <p14:tracePt t="80103" x="2078038" y="2273300"/>
          <p14:tracePt t="80136" x="2078038" y="2281238"/>
          <p14:tracePt t="80152" x="2078038" y="2289175"/>
          <p14:tracePt t="80173" x="2078038" y="2303463"/>
          <p14:tracePt t="80194" x="2078038" y="2317750"/>
          <p14:tracePt t="80211" x="2078038" y="2332038"/>
          <p14:tracePt t="80217" x="2078038" y="2338388"/>
          <p14:tracePt t="80237" x="2078038" y="2346325"/>
          <p14:tracePt t="80255" x="2078038" y="2352675"/>
          <p14:tracePt t="80272" x="2078038" y="2360613"/>
          <p14:tracePt t="80279" x="2078038" y="2366963"/>
          <p14:tracePt t="80301" x="2078038" y="2374900"/>
          <p14:tracePt t="80318" x="2078038" y="2381250"/>
          <p14:tracePt t="80352" x="2078038" y="2389188"/>
          <p14:tracePt t="80381" x="2078038" y="2397125"/>
          <p14:tracePt t="80409" x="2071688" y="2397125"/>
          <p14:tracePt t="80424" x="2063750" y="2403475"/>
          <p14:tracePt t="80430" x="2057400" y="2411413"/>
          <p14:tracePt t="80446" x="2043113" y="2417763"/>
          <p14:tracePt t="80452" x="2028825" y="2417763"/>
          <p14:tracePt t="80467" x="2028825" y="2425700"/>
          <p14:tracePt t="80475" x="2020888" y="2432050"/>
          <p14:tracePt t="80489" x="2014538" y="2432050"/>
          <p14:tracePt t="80506" x="2014538" y="2439988"/>
          <p14:tracePt t="80524" x="2014538" y="2446338"/>
          <p14:tracePt t="80668" x="2020888" y="2446338"/>
          <p14:tracePt t="81121" x="2028825" y="2446338"/>
          <p14:tracePt t="81143" x="2035175" y="2446338"/>
          <p14:tracePt t="81193" x="2043113" y="2446338"/>
          <p14:tracePt t="81208" x="2128838" y="2439988"/>
          <p14:tracePt t="81213" x="2230438" y="2425700"/>
          <p14:tracePt t="81229" x="2401888" y="2425700"/>
          <p14:tracePt t="81236" x="2560638" y="2417763"/>
          <p14:tracePt t="81252" x="2747963" y="2417763"/>
          <p14:tracePt t="81257" x="2992438" y="2417763"/>
          <p14:tracePt t="81273" x="3222625" y="2417763"/>
          <p14:tracePt t="81290" x="3344863" y="2417763"/>
          <p14:tracePt t="81296" x="3416300" y="2417763"/>
          <p14:tracePt t="81300" x="3532188" y="2411413"/>
          <p14:tracePt t="81317" x="3762375" y="2411413"/>
          <p14:tracePt t="81324" x="3856038" y="2411413"/>
          <p14:tracePt t="81338" x="4286250" y="2432050"/>
          <p14:tracePt t="81343" x="4416425" y="2454275"/>
          <p14:tracePt t="81360" x="4976813" y="2525713"/>
          <p14:tracePt t="81365" x="5084763" y="2554288"/>
          <p14:tracePt t="81381" x="5430838" y="2698750"/>
          <p14:tracePt t="81387" x="5502275" y="2735263"/>
          <p14:tracePt t="81402" x="5603875" y="2813050"/>
          <p14:tracePt t="81408" x="5675313" y="2849563"/>
          <p14:tracePt t="81425" x="5803900" y="2906713"/>
          <p14:tracePt t="81431" x="5854700" y="2943225"/>
          <p14:tracePt t="81448" x="5934075" y="3000375"/>
          <p14:tracePt t="81455" x="5962650" y="3028950"/>
          <p14:tracePt t="81459" x="5991225" y="3073400"/>
          <p14:tracePt t="81477" x="6078538" y="3181350"/>
          <p14:tracePt t="81483" x="6142038" y="3244850"/>
          <p14:tracePt t="81489" x="6221413" y="3303588"/>
          <p14:tracePt t="81504" x="6372225" y="3432175"/>
          <p14:tracePt t="81511" x="6423025" y="3475038"/>
          <p14:tracePt t="81526" x="6480175" y="3533775"/>
          <p14:tracePt t="81535" x="6488113" y="3548063"/>
          <p14:tracePt t="81540" x="6494463" y="3548063"/>
          <p14:tracePt t="81557" x="6502400" y="3548063"/>
          <p14:tracePt t="81819" x="6524625" y="3533775"/>
          <p14:tracePt t="81834" x="6588125" y="3475038"/>
          <p14:tracePt t="81842" x="6616700" y="3460750"/>
          <p14:tracePt t="81859" x="6675438" y="3440113"/>
          <p14:tracePt t="81865" x="6689725" y="3425825"/>
          <p14:tracePt t="81872" x="6710363" y="3411538"/>
          <p14:tracePt t="81888" x="6732588" y="3397250"/>
          <p14:tracePt t="81910" x="6740525" y="3397250"/>
          <p14:tracePt t="81935" x="6732588" y="3397250"/>
          <p14:tracePt t="81941" x="6667500" y="3367088"/>
          <p14:tracePt t="81956" x="6459538" y="3324225"/>
          <p14:tracePt t="81963" x="6408738" y="3295650"/>
          <p14:tracePt t="81982" x="6323013" y="3244850"/>
          <p14:tracePt t="81987" x="6294438" y="3230563"/>
          <p14:tracePt t="81995" x="6286500" y="3230563"/>
          <p14:tracePt t="81999" x="6280150" y="3224213"/>
          <p14:tracePt t="82014" x="6272213" y="3224213"/>
          <p14:tracePt t="82049" x="6280150" y="3238500"/>
          <p14:tracePt t="82070" x="6294438" y="3259138"/>
          <p14:tracePt t="82078" x="6351588" y="3317875"/>
          <p14:tracePt t="82103" x="6581775" y="3533775"/>
          <p14:tracePt t="82108" x="6653213" y="3613150"/>
          <p14:tracePt t="82130" x="7005638" y="3835400"/>
          <p14:tracePt t="82153" x="7185025" y="3937000"/>
          <p14:tracePt t="82158" x="7192963" y="3943350"/>
          <p14:tracePt t="82166" x="7207250" y="3943350"/>
          <p14:tracePt t="82186" x="7215188" y="3943350"/>
          <p14:tracePt t="82191" x="7215188" y="3937000"/>
          <p14:tracePt t="82215" x="7215188" y="3906838"/>
          <p14:tracePt t="82237" x="7215188" y="3892550"/>
          <p14:tracePt t="82244" x="7215188" y="3886200"/>
          <p14:tracePt t="82265" x="7215188" y="3821113"/>
          <p14:tracePt t="82272" x="7207250" y="3770313"/>
          <p14:tracePt t="82296" x="7164388" y="3619500"/>
          <p14:tracePt t="82303" x="7156450" y="3590925"/>
          <p14:tracePt t="82308" x="7150100" y="3576638"/>
          <p14:tracePt t="82329" x="7150100" y="3562350"/>
          <p14:tracePt t="82353" x="7150100" y="3548063"/>
          <p14:tracePt t="82359" x="7164388" y="3548063"/>
          <p14:tracePt t="82377" x="7185025" y="3554413"/>
          <p14:tracePt t="82382" x="7200900" y="3582988"/>
          <p14:tracePt t="82402" x="7258050" y="3871913"/>
          <p14:tracePt t="82408" x="7258050" y="4051300"/>
          <p14:tracePt t="82425" x="7278688" y="4303713"/>
          <p14:tracePt t="82432" x="7286625" y="4383088"/>
          <p14:tracePt t="82451" x="7380288" y="4814888"/>
          <p14:tracePt t="82458" x="7408863" y="4886325"/>
          <p14:tracePt t="82476" x="7488238" y="5130800"/>
          <p14:tracePt t="82482" x="7516813" y="5216525"/>
          <p14:tracePt t="82499" x="7531100" y="5281613"/>
          <p14:tracePt t="82503" x="7531100" y="5295900"/>
          <p14:tracePt t="82523" x="7531100" y="5310188"/>
          <p14:tracePt t="82551" x="7537450" y="5310188"/>
          <p14:tracePt t="82573" x="7553325" y="5303838"/>
          <p14:tracePt t="82588" x="7596188" y="5260975"/>
          <p14:tracePt t="82594" x="7631113" y="5232400"/>
          <p14:tracePt t="82614" x="7826375" y="5108575"/>
          <p14:tracePt t="82618" x="7954963" y="5045075"/>
          <p14:tracePt t="82623" x="8027988" y="5016500"/>
          <p14:tracePt t="82641" x="8221663" y="4965700"/>
          <p14:tracePt t="82647" x="8366125" y="4929188"/>
          <p14:tracePt t="82670" x="8580438" y="4900613"/>
          <p14:tracePt t="82677" x="8659813" y="4892675"/>
          <p14:tracePt t="82698" x="8869363" y="4864100"/>
          <p14:tracePt t="82704" x="8904288" y="4864100"/>
          <p14:tracePt t="82721" x="8948738" y="4857750"/>
          <p14:tracePt t="82725" x="8955088" y="4857750"/>
          <p14:tracePt t="82737" x="8977313" y="4843463"/>
          <p14:tracePt t="82749" x="8991600" y="4843463"/>
          <p14:tracePt t="82753" x="9005888" y="4835525"/>
          <p14:tracePt t="82762" x="9020175" y="4829175"/>
          <p14:tracePt t="82764" x="9034463" y="4829175"/>
          <p14:tracePt t="82774" x="9055100" y="4829175"/>
          <p14:tracePt t="82779" x="9077325" y="4829175"/>
          <p14:tracePt t="82791" x="9091613" y="4829175"/>
          <p14:tracePt t="82793" x="9113838" y="4829175"/>
          <p14:tracePt t="82814" x="9134475" y="4829175"/>
          <p14:tracePt t="82818" x="9142413" y="4829175"/>
          <p14:tracePt t="82889" x="9148763" y="4829175"/>
          <p14:tracePt t="82961" x="9148763" y="4806950"/>
          <p14:tracePt t="82978" x="9156700" y="4800600"/>
          <p14:tracePt t="82982" x="9163050" y="4770438"/>
          <p14:tracePt t="82998" x="9163050" y="4706938"/>
          <p14:tracePt t="83004" x="9163050" y="4648200"/>
          <p14:tracePt t="83020" x="9163050" y="4540250"/>
          <p14:tracePt t="83025" x="9163050" y="4476750"/>
          <p14:tracePt t="83040" x="9142413" y="4352925"/>
          <p14:tracePt t="83047" x="9134475" y="4295775"/>
          <p14:tracePt t="83067" x="9113838" y="4173538"/>
          <p14:tracePt t="83086" x="9012238" y="3871913"/>
          <p14:tracePt t="83091" x="8983663" y="3778250"/>
          <p14:tracePt t="83109" x="8969375" y="3721100"/>
          <p14:tracePt t="83116" x="8963025" y="3721100"/>
          <p14:tracePt t="83130" x="8963025" y="3706813"/>
          <p14:tracePt t="83185" x="8955088" y="3713163"/>
          <p14:tracePt t="83205" x="8955088" y="3721100"/>
          <p14:tracePt t="83225" x="8955088" y="3727450"/>
          <p14:tracePt t="83231" x="8955088" y="3741738"/>
          <p14:tracePt t="83236" x="8955088" y="3756025"/>
          <p14:tracePt t="83252" x="8955088" y="3798888"/>
          <p14:tracePt t="83258" x="8955088" y="3829050"/>
          <p14:tracePt t="83272" x="8955088" y="3900488"/>
          <p14:tracePt t="83278" x="8955088" y="3922713"/>
          <p14:tracePt t="83293" x="8955088" y="3951288"/>
          <p14:tracePt t="83300" x="8955088" y="3957638"/>
          <p14:tracePt t="83316" x="8955088" y="3965575"/>
          <p14:tracePt t="83323" x="8955088" y="3971925"/>
          <p14:tracePt t="83339" x="8955088" y="3979863"/>
          <p14:tracePt t="83400" x="8948738" y="3979863"/>
          <p14:tracePt t="83417" x="8948738" y="3971925"/>
          <p14:tracePt t="83424" x="8918575" y="3929063"/>
          <p14:tracePt t="83445" x="8574088" y="3676650"/>
          <p14:tracePt t="83450" x="8472488" y="3627438"/>
          <p14:tracePt t="83467" x="8020050" y="3525838"/>
          <p14:tracePt t="83474" x="7920038" y="3505200"/>
          <p14:tracePt t="83491" x="7473950" y="3432175"/>
          <p14:tracePt t="83495" x="7323138" y="3411538"/>
          <p14:tracePt t="83501" x="7178675" y="3375025"/>
          <p14:tracePt t="83520" x="6704013" y="3303588"/>
          <p14:tracePt t="83524" x="6465888" y="3238500"/>
          <p14:tracePt t="83529" x="6092825" y="3122613"/>
          <p14:tracePt t="83544" x="5703888" y="2979738"/>
          <p14:tracePt t="83551" x="5510213" y="2900363"/>
          <p14:tracePt t="83567" x="5329238" y="2719388"/>
          <p14:tracePt t="83573" x="5257800" y="2655888"/>
          <p14:tracePt t="83588" x="5164138" y="2568575"/>
          <p14:tracePt t="83605" x="5129213" y="2540000"/>
          <p14:tracePt t="83611" x="5121275" y="2533650"/>
          <p14:tracePt t="83615" x="5114925" y="2525713"/>
          <p14:tracePt t="83630" x="5106988" y="2525713"/>
          <p14:tracePt t="84036" x="5006975" y="2554288"/>
          <p14:tracePt t="84053" x="4826000" y="2597150"/>
          <p14:tracePt t="84059" x="4725988" y="2605088"/>
          <p14:tracePt t="84063" x="4595813" y="2627313"/>
          <p14:tracePt t="84069" x="4502150" y="2627313"/>
          <p14:tracePt t="84086" x="4387850" y="2647950"/>
          <p14:tracePt t="84106" x="4100513" y="2655888"/>
          <p14:tracePt t="84112" x="4006850" y="2662238"/>
          <p14:tracePt t="84120" x="3927475" y="2662238"/>
          <p14:tracePt t="84138" x="3668713" y="2684463"/>
          <p14:tracePt t="84164" x="3438525" y="2698750"/>
          <p14:tracePt t="84171" x="3409950" y="2698750"/>
          <p14:tracePt t="84193" x="3322638" y="2698750"/>
          <p14:tracePt t="84199" x="3302000" y="2698750"/>
          <p14:tracePt t="84217" x="3294063" y="2698750"/>
          <p14:tracePt t="84224" x="3287713" y="2698750"/>
          <p14:tracePt t="84245" x="3279775" y="2698750"/>
          <p14:tracePt t="84263" x="3165475" y="2698750"/>
          <p14:tracePt t="84270" x="3121025" y="2690813"/>
          <p14:tracePt t="84287" x="2992438" y="2676525"/>
          <p14:tracePt t="84294" x="2927350" y="2662238"/>
          <p14:tracePt t="84309" x="2833688" y="2647950"/>
          <p14:tracePt t="84318" x="2805113" y="2641600"/>
          <p14:tracePt t="84322" x="2776538" y="2641600"/>
          <p14:tracePt t="84337" x="2725738" y="2627313"/>
          <p14:tracePt t="84345" x="2711450" y="2627313"/>
          <p14:tracePt t="84365" x="2646363" y="2619375"/>
          <p14:tracePt t="84371" x="2625725" y="2619375"/>
          <p14:tracePt t="84389" x="2597150" y="2619375"/>
          <p14:tracePt t="84397" x="2589213" y="2619375"/>
          <p14:tracePt t="84417" x="2568575" y="2619375"/>
          <p14:tracePt t="84425" x="2552700" y="2619375"/>
          <p14:tracePt t="84429" x="2546350" y="2619375"/>
          <p14:tracePt t="84452" x="2509838" y="2627313"/>
          <p14:tracePt t="84458" x="2495550" y="2627313"/>
          <p14:tracePt t="84477" x="2474913" y="2627313"/>
          <p14:tracePt t="84486" x="2452688" y="2627313"/>
          <p14:tracePt t="84505" x="2438400" y="2627313"/>
          <p14:tracePt t="84510" x="2430463" y="2627313"/>
          <p14:tracePt t="84529" x="2409825" y="2619375"/>
          <p14:tracePt t="84536" x="2401888" y="2611438"/>
          <p14:tracePt t="84555" x="2381250" y="2605088"/>
          <p14:tracePt t="84562" x="2359025" y="2605088"/>
          <p14:tracePt t="84566" x="2344738" y="2605088"/>
          <p14:tracePt t="84584" x="2308225" y="2611438"/>
          <p14:tracePt t="84588" x="2293938" y="2611438"/>
          <p14:tracePt t="84594" x="2279650" y="2611438"/>
          <p14:tracePt t="84612" x="2259013" y="2619375"/>
          <p14:tracePt t="84619" x="2244725" y="2619375"/>
          <p14:tracePt t="84639" x="2216150" y="2619375"/>
          <p14:tracePt t="84645" x="2200275" y="2619375"/>
          <p14:tracePt t="84663" x="2193925" y="2619375"/>
          <p14:tracePt t="84669" x="2179638" y="2619375"/>
          <p14:tracePt t="84687" x="2165350" y="2619375"/>
          <p14:tracePt t="84709" x="2151063" y="2619375"/>
          <p14:tracePt t="84733" x="2143125" y="2619375"/>
          <p14:tracePt t="84740" x="2136775" y="2619375"/>
          <p14:tracePt t="84760" x="2128838" y="2619375"/>
          <p14:tracePt t="84776" x="2122488" y="2619375"/>
          <p14:tracePt t="84783" x="2122488" y="2611438"/>
          <p14:tracePt t="84788" x="2114550" y="2611438"/>
          <p14:tracePt t="84918" x="2122488" y="2611438"/>
          <p14:tracePt t="84942" x="2128838" y="2611438"/>
          <p14:tracePt t="84950" x="2136775" y="2611438"/>
          <p14:tracePt t="84976" x="2143125" y="2611438"/>
          <p14:tracePt t="84996" x="2157413" y="2611438"/>
          <p14:tracePt t="85025" x="2165350" y="2611438"/>
          <p14:tracePt t="85048" x="2171700" y="2611438"/>
          <p14:tracePt t="85069" x="2185988" y="2611438"/>
          <p14:tracePt t="85090" x="2193925" y="2611438"/>
          <p14:tracePt t="85111" x="2208213" y="2611438"/>
          <p14:tracePt t="85199" x="2216150" y="2611438"/>
          <p14:tracePt t="85241" x="2222500" y="2611438"/>
          <p14:tracePt t="85480" x="2230438" y="2611438"/>
          <p14:tracePt t="85502" x="2236788" y="2611438"/>
          <p14:tracePt t="85507" x="2244725" y="2611438"/>
          <p14:tracePt t="85536" x="2251075" y="2597150"/>
          <p14:tracePt t="85559" x="2265363" y="2597150"/>
          <p14:tracePt t="85566" x="2265363" y="2590800"/>
          <p14:tracePt t="85587" x="2265363" y="2582863"/>
          <p14:tracePt t="85612" x="2279650" y="2562225"/>
          <p14:tracePt t="85618" x="2293938" y="2547938"/>
          <p14:tracePt t="85623" x="2301875" y="2533650"/>
          <p14:tracePt t="85645" x="2308225" y="2525713"/>
          <p14:tracePt t="85674" x="2316163" y="2525713"/>
          <p14:tracePt t="85860" x="2316163" y="2533650"/>
          <p14:tracePt t="85875" x="2324100" y="2533650"/>
          <p14:tracePt t="85881" x="2330450" y="2533650"/>
          <p14:tracePt t="85899" x="2344738" y="2540000"/>
          <p14:tracePt t="85906" x="2352675" y="2540000"/>
          <p14:tracePt t="85910" x="2359025" y="2547938"/>
          <p14:tracePt t="85933" x="2387600" y="2547938"/>
          <p14:tracePt t="85938" x="2416175" y="2547938"/>
          <p14:tracePt t="85957" x="2430463" y="2547938"/>
          <p14:tracePt t="85963" x="2438400" y="2547938"/>
          <p14:tracePt t="85985" x="2466975" y="2547938"/>
          <p14:tracePt t="85991" x="2474913" y="2547938"/>
          <p14:tracePt t="86010" x="2517775" y="2547938"/>
          <p14:tracePt t="86018" x="2524125" y="2547938"/>
          <p14:tracePt t="86039" x="2574925" y="2547938"/>
          <p14:tracePt t="86063" x="2646363" y="2533650"/>
          <p14:tracePt t="86070" x="2660650" y="2525713"/>
          <p14:tracePt t="86091" x="2668588" y="2519363"/>
          <p14:tracePt t="86098" x="2676525" y="2519363"/>
          <p14:tracePt t="86127" x="2690813" y="2519363"/>
          <p14:tracePt t="86153" x="2697163" y="2519363"/>
          <p14:tracePt t="86177" x="2697163" y="2525713"/>
          <p14:tracePt t="86263" x="2711450" y="2525713"/>
          <p14:tracePt t="86289" x="2740025" y="2540000"/>
          <p14:tracePt t="86316" x="2754313" y="2540000"/>
          <p14:tracePt t="86324" x="2762250" y="2540000"/>
          <p14:tracePt t="86636" x="2776538" y="2540000"/>
          <p14:tracePt t="86657" x="2782888" y="2540000"/>
          <p14:tracePt t="86700" x="2790825" y="2540000"/>
          <p14:tracePt t="87018" x="2790825" y="2533650"/>
          <p14:tracePt t="87038" x="2790825" y="2525713"/>
          <p14:tracePt t="87058" x="2762250" y="2338388"/>
          <p14:tracePt t="87064" x="2747963" y="2244725"/>
          <p14:tracePt t="87068" x="2747963" y="2165350"/>
          <p14:tracePt t="87087" x="2733675" y="2057400"/>
          <p14:tracePt t="87092" x="2733675" y="2036763"/>
          <p14:tracePt t="87099" x="2725738" y="2014538"/>
          <p14:tracePt t="87118" x="2719388" y="1985963"/>
          <p14:tracePt t="87125" x="2711450" y="1979613"/>
          <p14:tracePt t="87140" x="2705100" y="1979613"/>
          <p14:tracePt t="87164" x="2697163" y="1965325"/>
          <p14:tracePt t="87171" x="2690813" y="1965325"/>
          <p14:tracePt t="87192" x="2668588" y="1949450"/>
          <p14:tracePt t="87199" x="2668588" y="1943100"/>
          <p14:tracePt t="87215" x="2660650" y="1943100"/>
          <p14:tracePt t="87220" x="2660650" y="1935163"/>
          <p14:tracePt t="87319" x="2660650" y="1928813"/>
          <p14:tracePt t="87335" x="2668588" y="1928813"/>
          <p14:tracePt t="87342" x="2676525" y="1920875"/>
          <p14:tracePt t="87358" x="2682875" y="1906588"/>
          <p14:tracePt t="87364" x="2705100" y="1892300"/>
          <p14:tracePt t="87384" x="2740025" y="1878013"/>
          <p14:tracePt t="87391" x="2747963" y="1871663"/>
          <p14:tracePt t="87412" x="2754313" y="1871663"/>
          <p14:tracePt t="87455" x="2754313" y="1878013"/>
          <p14:tracePt t="87474" x="2754313" y="1885950"/>
          <p14:tracePt t="87496" x="2776538" y="1885950"/>
          <p14:tracePt t="87503" x="2790825" y="1885950"/>
          <p14:tracePt t="87507" x="2805113" y="1892300"/>
          <p14:tracePt t="87524" x="2819400" y="1892300"/>
          <p14:tracePt t="87529" x="2833688" y="1900238"/>
          <p14:tracePt t="87534" x="2833688" y="1906588"/>
          <p14:tracePt t="87557" x="2841625" y="1906588"/>
          <p14:tracePt t="87563" x="2847975" y="1906588"/>
          <p14:tracePt t="87581" x="2855913" y="1906588"/>
          <p14:tracePt t="87604" x="2898775" y="1906588"/>
          <p14:tracePt t="87610" x="2913063" y="1906588"/>
          <p14:tracePt t="87615" x="2935288" y="1906588"/>
          <p14:tracePt t="87632" x="2963863" y="1900238"/>
          <p14:tracePt t="87638" x="2970213" y="1900238"/>
          <p14:tracePt t="87642" x="2978150" y="1900238"/>
          <p14:tracePt t="87661" x="2984500" y="1900238"/>
          <p14:tracePt t="87737" x="2984500" y="1914525"/>
          <p14:tracePt t="87753" x="2978150" y="1935163"/>
          <p14:tracePt t="87761" x="2970213" y="1949450"/>
          <p14:tracePt t="87778" x="2890838" y="2022475"/>
          <p14:tracePt t="87786" x="2862263" y="2051050"/>
          <p14:tracePt t="87804" x="2833688" y="2073275"/>
          <p14:tracePt t="87808" x="2819400" y="2073275"/>
          <p14:tracePt t="87814" x="2819400" y="2079625"/>
          <p14:tracePt t="87832" x="2813050" y="2079625"/>
          <p14:tracePt t="87855" x="2813050" y="2101850"/>
          <p14:tracePt t="87861" x="2813050" y="2122488"/>
          <p14:tracePt t="87881" x="2798763" y="2252663"/>
          <p14:tracePt t="87887" x="2798763" y="2273300"/>
          <p14:tracePt t="87913" x="2805113" y="2366963"/>
          <p14:tracePt t="87917" x="2813050" y="2397125"/>
          <p14:tracePt t="87942" x="2841625" y="2454275"/>
          <p14:tracePt t="87948" x="2847975" y="2474913"/>
          <p14:tracePt t="87973" x="2890838" y="2511425"/>
          <p14:tracePt t="87980" x="2898775" y="2519363"/>
          <p14:tracePt t="88008" x="2913063" y="2519363"/>
          <p14:tracePt t="88035" x="2913063" y="2505075"/>
          <p14:tracePt t="88041" x="2935288" y="2489200"/>
          <p14:tracePt t="88048" x="2963863" y="2474913"/>
          <p14:tracePt t="88069" x="3049588" y="2454275"/>
          <p14:tracePt t="88092" x="3106738" y="2454275"/>
          <p14:tracePt t="88115" x="3128963" y="2468563"/>
          <p14:tracePt t="88133" x="3143250" y="2468563"/>
          <p14:tracePt t="88197" x="3143250" y="2474913"/>
          <p14:tracePt t="88220" x="3143250" y="2489200"/>
          <p14:tracePt t="88244" x="3143250" y="2497138"/>
          <p14:tracePt t="88268" x="3143250" y="2505075"/>
          <p14:tracePt t="88276" x="3143250" y="2511425"/>
          <p14:tracePt t="88299" x="3143250" y="2519363"/>
          <p14:tracePt t="88307" x="3136900" y="2525713"/>
          <p14:tracePt t="88327" x="3136900" y="2533650"/>
          <p14:tracePt t="88354" x="3128963" y="2547938"/>
          <p14:tracePt t="88378" x="3121025" y="2554288"/>
          <p14:tracePt t="88405" x="3114675" y="2554288"/>
          <p14:tracePt t="88427" x="3106738" y="2554288"/>
          <p14:tracePt t="88448" x="3100388" y="2547938"/>
          <p14:tracePt t="88469" x="3100388" y="2540000"/>
          <p14:tracePt t="88599" x="3128963" y="2540000"/>
          <p14:tracePt t="88618" x="3214688" y="2568575"/>
          <p14:tracePt t="88624" x="3273425" y="2597150"/>
          <p14:tracePt t="88628" x="3287713" y="2597150"/>
          <p14:tracePt t="88649" x="3438525" y="2647950"/>
          <p14:tracePt t="88656" x="3452813" y="2655888"/>
          <p14:tracePt t="88681" x="3503613" y="2662238"/>
          <p14:tracePt t="88687" x="3546475" y="2670175"/>
          <p14:tracePt t="88693" x="3589338" y="2670175"/>
          <p14:tracePt t="88699" x="3660775" y="2684463"/>
          <p14:tracePt t="88723" x="3783013" y="2698750"/>
          <p14:tracePt t="88729" x="3811588" y="2705100"/>
          <p14:tracePt t="88751" x="3856038" y="2719388"/>
          <p14:tracePt t="88757" x="3856038" y="2727325"/>
          <p14:tracePt t="88777" x="3870325" y="2727325"/>
          <p14:tracePt t="89016" x="3876675" y="2727325"/>
          <p14:tracePt t="89035" x="3876675" y="2713038"/>
          <p14:tracePt t="89041" x="3876675" y="2705100"/>
          <p14:tracePt t="89059" x="3876675" y="2690813"/>
          <p14:tracePt t="89082" x="3876675" y="2684463"/>
          <p14:tracePt t="89145" x="3876675" y="2676525"/>
          <p14:tracePt t="89163" x="3876675" y="2670175"/>
          <p14:tracePt t="90282" x="3797300" y="2647950"/>
          <p14:tracePt t="90304" x="3416300" y="2597150"/>
          <p14:tracePt t="90310" x="3294063" y="2590800"/>
          <p14:tracePt t="90331" x="2992438" y="2582863"/>
          <p14:tracePt t="90355" x="2790825" y="2597150"/>
          <p14:tracePt t="90363" x="2747963" y="2597150"/>
          <p14:tracePt t="90383" x="2646363" y="2597150"/>
          <p14:tracePt t="90389" x="2632075" y="2597150"/>
          <p14:tracePt t="90407" x="2603500" y="2582863"/>
          <p14:tracePt t="90413" x="2597150" y="2582863"/>
          <p14:tracePt t="90429" x="2582863" y="2576513"/>
          <p14:tracePt t="90435" x="2582863" y="2562225"/>
          <p14:tracePt t="90453" x="2574925" y="2554288"/>
          <p14:tracePt t="90475" x="2574925" y="2547938"/>
          <p14:tracePt t="90777" x="2446338" y="2554288"/>
          <p14:tracePt t="90793" x="1870075" y="2590800"/>
          <p14:tracePt t="90799" x="1511300" y="2582863"/>
          <p14:tracePt t="90817" x="1216025" y="2554288"/>
          <p14:tracePt t="90823" x="942975" y="2511425"/>
          <p14:tracePt t="90844" x="690563" y="2489200"/>
          <p14:tracePt t="90868" x="468313" y="2489200"/>
          <p14:tracePt t="90873" x="431800" y="2489200"/>
          <p14:tracePt t="90881" x="403225" y="2497138"/>
          <p14:tracePt t="90888" x="388938" y="2505075"/>
          <p14:tracePt t="90909" x="352425" y="2519363"/>
          <p14:tracePt t="90915" x="338138" y="2519363"/>
          <p14:tracePt t="90924" x="323850" y="2533650"/>
          <p14:tracePt t="90948" x="252413" y="2597150"/>
          <p14:tracePt t="90953" x="230188" y="2619375"/>
          <p14:tracePt t="90976" x="136525" y="2713038"/>
          <p14:tracePt t="90981" x="93663" y="2763838"/>
          <p14:tracePt t="91126" x="22225" y="3698875"/>
          <p14:tracePt t="91132" x="36513" y="3727450"/>
          <p14:tracePt t="91137" x="42863" y="3749675"/>
          <p14:tracePt t="91161" x="100013" y="3814763"/>
          <p14:tracePt t="91168" x="130175" y="3835400"/>
          <p14:tracePt t="91191" x="201613" y="3900488"/>
          <p14:tracePt t="91197" x="222250" y="3922713"/>
          <p14:tracePt t="91217" x="280988" y="3979863"/>
          <p14:tracePt t="91224" x="309563" y="4008438"/>
          <p14:tracePt t="91247" x="446088" y="4094163"/>
          <p14:tracePt t="91254" x="503238" y="4108450"/>
          <p14:tracePt t="91261" x="554038" y="4130675"/>
          <p14:tracePt t="91267" x="619125" y="4144963"/>
          <p14:tracePt t="91275" x="719138" y="4167188"/>
          <p14:tracePt t="91281" x="877888" y="4167188"/>
          <p14:tracePt t="91287" x="1000125" y="4173538"/>
          <p14:tracePt t="91308" x="1222375" y="4181475"/>
          <p14:tracePt t="91316" x="1395413" y="4181475"/>
          <p14:tracePt t="91323" x="1582738" y="4181475"/>
          <p14:tracePt t="91346" x="1920875" y="4173538"/>
          <p14:tracePt t="91354" x="1978025" y="4173538"/>
          <p14:tracePt t="91374" x="2171700" y="4187825"/>
          <p14:tracePt t="91381" x="2265363" y="4202113"/>
          <p14:tracePt t="91404" x="2452688" y="4246563"/>
          <p14:tracePt t="91410" x="2503488" y="4260850"/>
          <p14:tracePt t="91431" x="2705100" y="4295775"/>
          <p14:tracePt t="91438" x="2754313" y="4303713"/>
          <p14:tracePt t="91459" x="2847975" y="4310063"/>
          <p14:tracePt t="91482" x="2890838" y="4310063"/>
          <p14:tracePt t="91504" x="3043238" y="4289425"/>
          <p14:tracePt t="91510" x="3106738" y="4275138"/>
          <p14:tracePt t="91528" x="3208338" y="4260850"/>
          <p14:tracePt t="91535" x="3236913" y="4260850"/>
          <p14:tracePt t="91539" x="3251200" y="4260850"/>
          <p14:tracePt t="91558" x="3294063" y="4260850"/>
          <p14:tracePt t="91562" x="3308350" y="4260850"/>
          <p14:tracePt t="91569" x="3316288" y="4260850"/>
          <p14:tracePt t="91588" x="3322638" y="4260850"/>
          <p14:tracePt t="91594" x="3330575" y="4260850"/>
          <p14:tracePt t="91632" x="3336925" y="4260850"/>
          <p14:tracePt t="94430" x="3416300" y="4260850"/>
          <p14:tracePt t="94447" x="3575050" y="4260850"/>
          <p14:tracePt t="94454" x="3640138" y="4260850"/>
          <p14:tracePt t="94478" x="3970338" y="4260850"/>
          <p14:tracePt t="94482" x="4049713" y="4260850"/>
          <p14:tracePt t="94487" x="4121150" y="4260850"/>
          <p14:tracePt t="94505" x="4337050" y="4238625"/>
          <p14:tracePt t="94511" x="4430713" y="4238625"/>
          <p14:tracePt t="94528" x="4510088" y="4230688"/>
          <p14:tracePt t="94534" x="4560888" y="4224338"/>
          <p14:tracePt t="94540" x="4595813" y="4224338"/>
          <p14:tracePt t="94544" x="4646613" y="4216400"/>
          <p14:tracePt t="94564" x="4711700" y="4210050"/>
          <p14:tracePt t="94568" x="4725988" y="4210050"/>
          <p14:tracePt t="94573" x="4732338" y="4210050"/>
          <p14:tracePt t="94595" x="4740275" y="4210050"/>
          <p14:tracePt t="94614" x="4746625" y="4210050"/>
          <p14:tracePt t="94630" x="4754563" y="4210050"/>
          <p14:tracePt t="94651" x="4754563" y="4202113"/>
          <p14:tracePt t="94673" x="4754563" y="4195763"/>
          <p14:tracePt t="94685" x="4762500" y="4187825"/>
          <p14:tracePt t="94689" x="4762500" y="4181475"/>
          <p14:tracePt t="94702" x="4797425" y="4130675"/>
          <p14:tracePt t="94716" x="4868863" y="4044950"/>
          <p14:tracePt t="94733" x="4956175" y="3986213"/>
          <p14:tracePt t="94737" x="4991100" y="3971925"/>
          <p14:tracePt t="94753" x="5099050" y="3951288"/>
          <p14:tracePt t="94768" x="5200650" y="3922713"/>
          <p14:tracePt t="94783" x="5237163" y="3914775"/>
          <p14:tracePt t="94800" x="5251450" y="3906838"/>
          <p14:tracePt t="94804" x="5251450" y="3900488"/>
          <p14:tracePt t="94825" x="5251450" y="3892550"/>
          <p14:tracePt t="94838" x="5251450" y="3886200"/>
          <p14:tracePt t="94859" x="5251450" y="3878263"/>
          <p14:tracePt t="94872" x="5251450" y="3871913"/>
          <p14:tracePt t="94896" x="5251450" y="3863975"/>
          <p14:tracePt t="94911" x="5251450" y="3857625"/>
          <p14:tracePt t="94926" x="5251450" y="3849688"/>
          <p14:tracePt t="94939" x="5251450" y="3843338"/>
          <p14:tracePt t="94953" x="5251450" y="3835400"/>
          <p14:tracePt t="94968" x="5265738" y="3814763"/>
          <p14:tracePt t="94984" x="5272088" y="3806825"/>
          <p14:tracePt t="95001" x="5272088" y="3798888"/>
          <p14:tracePt t="95025" x="5272088" y="3792538"/>
          <p14:tracePt t="95039" x="5294313" y="3741738"/>
          <p14:tracePt t="95055" x="5308600" y="3656013"/>
          <p14:tracePt t="95070" x="5308600" y="3613150"/>
          <p14:tracePt t="95083" x="5308600" y="3568700"/>
          <p14:tracePt t="95090" x="5308600" y="3554413"/>
          <p14:tracePt t="95104" x="5308600" y="3540125"/>
          <p14:tracePt t="95125" x="5308600" y="3533775"/>
          <p14:tracePt t="95142" x="5308600" y="3525838"/>
          <p14:tracePt t="95157" x="5300663" y="3425825"/>
          <p14:tracePt t="95172" x="5272088" y="3324225"/>
          <p14:tracePt t="95176" x="5265738" y="3295650"/>
          <p14:tracePt t="95189" x="5257800" y="3259138"/>
          <p14:tracePt t="95193" x="5257800" y="3224213"/>
          <p14:tracePt t="95205" x="5243513" y="3187700"/>
          <p14:tracePt t="95222" x="5243513" y="3173413"/>
          <p14:tracePt t="95237" x="5237163" y="3167063"/>
          <p14:tracePt t="95270" x="5237163" y="3159125"/>
          <p14:tracePt t="95288" x="5237163" y="3151188"/>
          <p14:tracePt t="95307" x="5229225" y="3151188"/>
          <p14:tracePt t="95335" x="5214938" y="3151188"/>
          <p14:tracePt t="95353" x="5186363" y="3108325"/>
          <p14:tracePt t="95359" x="5164138" y="3087688"/>
          <p14:tracePt t="95375" x="5121275" y="3043238"/>
          <p14:tracePt t="95379" x="5106988" y="3036888"/>
          <p14:tracePt t="95396" x="5092700" y="3022600"/>
          <p14:tracePt t="95415" x="5078413" y="3022600"/>
          <p14:tracePt t="95436" x="5070475" y="3022600"/>
          <p14:tracePt t="95452" x="5056188" y="3022600"/>
          <p14:tracePt t="95468" x="5049838" y="3028950"/>
          <p14:tracePt t="95473" x="5035550" y="3028950"/>
          <p14:tracePt t="95488" x="5021263" y="3051175"/>
          <p14:tracePt t="95493" x="5006975" y="3051175"/>
          <p14:tracePt t="95509" x="4970463" y="3079750"/>
          <p14:tracePt t="95515" x="4941888" y="3094038"/>
          <p14:tracePt t="95530" x="4905375" y="3116263"/>
          <p14:tracePt t="95548" x="4884738" y="3130550"/>
          <p14:tracePt t="95553" x="4876800" y="3136900"/>
          <p14:tracePt t="95568" x="4868863" y="3136900"/>
          <p14:tracePt t="95575" x="4862513" y="3144838"/>
          <p14:tracePt t="95591" x="4862513" y="3151188"/>
          <p14:tracePt t="95595" x="4862513" y="3159125"/>
          <p14:tracePt t="95616" x="4862513" y="3167063"/>
          <p14:tracePt t="95633" x="4854575" y="3173413"/>
          <p14:tracePt t="95636" x="4848225" y="3187700"/>
          <p14:tracePt t="95648" x="4840288" y="3201988"/>
          <p14:tracePt t="95652" x="4826000" y="3238500"/>
          <p14:tracePt t="95665" x="4776788" y="3360738"/>
          <p14:tracePt t="95682" x="4746625" y="3425825"/>
          <p14:tracePt t="95697" x="4740275" y="3446463"/>
          <p14:tracePt t="95708" x="4732338" y="3460750"/>
          <p14:tracePt t="95724" x="4732338" y="3468688"/>
          <p14:tracePt t="95738" x="4732338" y="3475038"/>
          <p14:tracePt t="95752" x="4746625" y="3490913"/>
          <p14:tracePt t="95766" x="4805363" y="3525838"/>
          <p14:tracePt t="95773" x="4833938" y="3548063"/>
          <p14:tracePt t="95786" x="4868863" y="3582988"/>
          <p14:tracePt t="95788" x="4891088" y="3613150"/>
          <p14:tracePt t="95802" x="4933950" y="3670300"/>
          <p14:tracePt t="95817" x="4956175" y="3727450"/>
          <p14:tracePt t="95824" x="4970463" y="3749675"/>
          <p14:tracePt t="95836" x="4970463" y="3756025"/>
          <p14:tracePt t="95840" x="4976813" y="3763963"/>
          <p14:tracePt t="95855" x="4976813" y="3770313"/>
          <p14:tracePt t="95859" x="4976813" y="3778250"/>
          <p14:tracePt t="95881" x="4976813" y="3784600"/>
          <p14:tracePt t="95927" x="4984750" y="3784600"/>
          <p14:tracePt t="95943" x="5021263" y="3784600"/>
          <p14:tracePt t="95949" x="5056188" y="3784600"/>
          <p14:tracePt t="95968" x="5172075" y="3784600"/>
          <p14:tracePt t="95976" x="5207000" y="3784600"/>
          <p14:tracePt t="95993" x="5251450" y="3784600"/>
          <p14:tracePt t="95998" x="5265738" y="3778250"/>
          <p14:tracePt t="96013" x="5272088" y="3778250"/>
          <p14:tracePt t="96019" x="5286375" y="3770313"/>
          <p14:tracePt t="96037" x="5300663" y="3741738"/>
          <p14:tracePt t="96043" x="5300663" y="3735388"/>
          <p14:tracePt t="96048" x="5308600" y="3721100"/>
          <p14:tracePt t="96065" x="5308600" y="3698875"/>
          <p14:tracePt t="96084" x="5308600" y="3684588"/>
          <p14:tracePt t="96106" x="5308600" y="3662363"/>
          <p14:tracePt t="96127" x="5308600" y="3648075"/>
          <p14:tracePt t="96146" x="5308600" y="3627438"/>
          <p14:tracePt t="96153" x="5308600" y="3619500"/>
          <p14:tracePt t="96158" x="5308600" y="3613150"/>
          <p14:tracePt t="96177" x="5308600" y="3605213"/>
          <p14:tracePt t="96193" x="5308600" y="3598863"/>
          <p14:tracePt t="96215" x="5308600" y="3590925"/>
          <p14:tracePt t="96232" x="5308600" y="3582988"/>
          <p14:tracePt t="96253" x="5308600" y="3576638"/>
          <p14:tracePt t="96268" x="5308600" y="3568700"/>
          <p14:tracePt t="96274" x="5308600" y="3562350"/>
          <p14:tracePt t="96300" x="5308600" y="3554413"/>
          <p14:tracePt t="96314" x="5308600" y="3548063"/>
          <p14:tracePt t="96345" x="5308600" y="3540125"/>
          <p14:tracePt t="96371" x="5308600" y="3533775"/>
          <p14:tracePt t="96415" x="5308600" y="3525838"/>
          <p14:tracePt t="96431" x="5308600" y="3505200"/>
          <p14:tracePt t="96438" x="5300663" y="3490913"/>
          <p14:tracePt t="96451" x="5300663" y="3468688"/>
          <p14:tracePt t="96468" x="5294313" y="3440113"/>
          <p14:tracePt t="96475" x="5280025" y="3411538"/>
          <p14:tracePt t="96480" x="5280025" y="3397250"/>
          <p14:tracePt t="96496" x="5257800" y="3346450"/>
          <p14:tracePt t="96513" x="5237163" y="3281363"/>
          <p14:tracePt t="96517" x="5221288" y="3244850"/>
          <p14:tracePt t="96522" x="5207000" y="3216275"/>
          <p14:tracePt t="96540" x="5178425" y="3173413"/>
          <p14:tracePt t="96546" x="5172075" y="3173413"/>
          <p14:tracePt t="96562" x="5157788" y="3167063"/>
          <p14:tracePt t="96568" x="5149850" y="3167063"/>
          <p14:tracePt t="96586" x="5135563" y="3167063"/>
          <p14:tracePt t="96603" x="5129213" y="3167063"/>
          <p14:tracePt t="96619" x="5121275" y="3159125"/>
          <p14:tracePt t="96638" x="5106988" y="3159125"/>
          <p14:tracePt t="96666" x="5099050" y="3159125"/>
          <p14:tracePt t="96685" x="5092700" y="3159125"/>
          <p14:tracePt t="96691" x="5084763" y="3159125"/>
          <p14:tracePt t="96695" x="5070475" y="3159125"/>
          <p14:tracePt t="96710" x="5041900" y="3181350"/>
          <p14:tracePt t="96716" x="5027613" y="3181350"/>
          <p14:tracePt t="96733" x="5006975" y="3195638"/>
          <p14:tracePt t="96740" x="5006975" y="3201988"/>
          <p14:tracePt t="96759" x="4991100" y="3201988"/>
          <p14:tracePt t="96766" x="4984750" y="3216275"/>
          <p14:tracePt t="96784" x="4962525" y="3224213"/>
          <p14:tracePt t="96790" x="4956175" y="3230563"/>
          <p14:tracePt t="96795" x="4933950" y="3238500"/>
          <p14:tracePt t="96812" x="4899025" y="3267075"/>
          <p14:tracePt t="96829" x="4854575" y="3303588"/>
          <p14:tracePt t="96834" x="4840288" y="3317875"/>
          <p14:tracePt t="96840" x="4826000" y="3338513"/>
          <p14:tracePt t="96857" x="4805363" y="3367088"/>
          <p14:tracePt t="96863" x="4797425" y="3375025"/>
          <p14:tracePt t="96879" x="4791075" y="3389313"/>
          <p14:tracePt t="96899" x="4776788" y="3411538"/>
          <p14:tracePt t="96904" x="4776788" y="3425825"/>
          <p14:tracePt t="96922" x="4768850" y="3446463"/>
          <p14:tracePt t="96941" x="4768850" y="3454400"/>
          <p14:tracePt t="96961" x="4768850" y="3468688"/>
          <p14:tracePt t="96976" x="4768850" y="3475038"/>
          <p14:tracePt t="96989" x="4768850" y="3490913"/>
          <p14:tracePt t="97004" x="4768850" y="3497263"/>
          <p14:tracePt t="97018" x="4768850" y="3511550"/>
          <p14:tracePt t="97035" x="4783138" y="3519488"/>
          <p14:tracePt t="97054" x="4791075" y="3525838"/>
          <p14:tracePt t="97070" x="4797425" y="3533775"/>
          <p14:tracePt t="97084" x="4797425" y="3540125"/>
          <p14:tracePt t="97104" x="4811713" y="3554413"/>
          <p14:tracePt t="97121" x="4833938" y="3582988"/>
          <p14:tracePt t="97134" x="4854575" y="3613150"/>
          <p14:tracePt t="97139" x="4862513" y="3633788"/>
          <p14:tracePt t="97153" x="4876800" y="3656013"/>
          <p14:tracePt t="97168" x="4884738" y="3676650"/>
          <p14:tracePt t="97186" x="4891088" y="3684588"/>
          <p14:tracePt t="97190" x="4891088" y="3690938"/>
          <p14:tracePt t="97204" x="4899025" y="3690938"/>
          <p14:tracePt t="97215" x="4905375" y="3698875"/>
          <p14:tracePt t="97233" x="4933950" y="3721100"/>
          <p14:tracePt t="97240" x="4956175" y="3735388"/>
          <p14:tracePt t="97251" x="4976813" y="3749675"/>
          <p14:tracePt t="97255" x="4984750" y="3763963"/>
          <p14:tracePt t="97267" x="4991100" y="3763963"/>
          <p14:tracePt t="97269" x="4999038" y="3770313"/>
          <p14:tracePt t="97284" x="5006975" y="3784600"/>
          <p14:tracePt t="97299" x="5013325" y="3792538"/>
          <p14:tracePt t="97333" x="5021263" y="3792538"/>
          <p14:tracePt t="97378" x="5027613" y="3792538"/>
          <p14:tracePt t="97396" x="5041900" y="3792538"/>
          <p14:tracePt t="97401" x="5049838" y="3784600"/>
          <p14:tracePt t="97422" x="5064125" y="3770313"/>
          <p14:tracePt t="97428" x="5070475" y="3770313"/>
          <p14:tracePt t="97450" x="5078413" y="3756025"/>
          <p14:tracePt t="97457" x="5084763" y="3741738"/>
          <p14:tracePt t="97479" x="5099050" y="3706813"/>
          <p14:tracePt t="97502" x="5114925" y="3670300"/>
          <p14:tracePt t="97507" x="5114925" y="3656013"/>
          <p14:tracePt t="97529" x="5135563" y="3619500"/>
          <p14:tracePt t="97536" x="5143500" y="3613150"/>
          <p14:tracePt t="97558" x="5149850" y="3590925"/>
          <p14:tracePt t="97580" x="5164138" y="3548063"/>
          <p14:tracePt t="97607" x="5172075" y="3525838"/>
          <p14:tracePt t="97612" x="5172075" y="3519488"/>
          <p14:tracePt t="97631" x="5172075" y="3511550"/>
          <p14:tracePt t="97660" x="5172075" y="3505200"/>
          <p14:tracePt t="97679" x="5172075" y="3497263"/>
          <p14:tracePt t="97723" x="5172075" y="3490913"/>
          <p14:tracePt t="97738" x="5164138" y="3482975"/>
          <p14:tracePt t="97757" x="5149850" y="3425825"/>
          <p14:tracePt t="97763" x="5121275" y="3375025"/>
          <p14:tracePt t="97766" x="5106988" y="3332163"/>
          <p14:tracePt t="97782" x="5078413" y="3267075"/>
          <p14:tracePt t="97800" x="5049838" y="3216275"/>
          <p14:tracePt t="97805" x="5035550" y="3201988"/>
          <p14:tracePt t="97811" x="5021263" y="3173413"/>
          <p14:tracePt t="97826" x="5013325" y="3144838"/>
          <p14:tracePt t="97833" x="5006975" y="3136900"/>
          <p14:tracePt t="97855" x="4991100" y="3122613"/>
          <p14:tracePt t="97861" x="4991100" y="3116263"/>
          <p14:tracePt t="97881" x="4984750" y="3116263"/>
          <p14:tracePt t="97897" x="4976813" y="3116263"/>
          <p14:tracePt t="97914" x="4970463" y="3116263"/>
          <p14:tracePt t="97934" x="4962525" y="3116263"/>
          <p14:tracePt t="97939" x="4962525" y="3122613"/>
          <p14:tracePt t="97958" x="4948238" y="3130550"/>
          <p14:tracePt t="97963" x="4948238" y="3136900"/>
          <p14:tracePt t="97986" x="4941888" y="3144838"/>
          <p14:tracePt t="97991" x="4933950" y="3151188"/>
          <p14:tracePt t="97996" x="4927600" y="3159125"/>
          <p14:tracePt t="98014" x="4905375" y="3181350"/>
          <p14:tracePt t="98020" x="4899025" y="3181350"/>
          <p14:tracePt t="98039" x="4876800" y="3216275"/>
          <p14:tracePt t="98061" x="4854575" y="3259138"/>
          <p14:tracePt t="98068" x="4826000" y="3332163"/>
          <p14:tracePt t="98086" x="4791075" y="3446463"/>
          <p14:tracePt t="98093" x="4783138" y="3482975"/>
          <p14:tracePt t="98098" x="4783138" y="3505200"/>
          <p14:tracePt t="98115" x="4776788" y="3548063"/>
          <p14:tracePt t="98121" x="4776788" y="3554413"/>
          <p14:tracePt t="98141" x="4776788" y="3613150"/>
          <p14:tracePt t="98161" x="4776788" y="3656013"/>
          <p14:tracePt t="98167" x="4776788" y="3684588"/>
          <p14:tracePt t="98170" x="4776788" y="3706813"/>
          <p14:tracePt t="98187" x="4776788" y="3749675"/>
          <p14:tracePt t="98193" x="4776788" y="3763963"/>
          <p14:tracePt t="98198" x="4776788" y="3784600"/>
          <p14:tracePt t="98215" x="4776788" y="3814763"/>
          <p14:tracePt t="98222" x="4776788" y="3829050"/>
          <p14:tracePt t="98240" x="4783138" y="3871913"/>
          <p14:tracePt t="98256" x="4797425" y="3929063"/>
          <p14:tracePt t="98269" x="4805363" y="4008438"/>
          <p14:tracePt t="98280" x="4805363" y="4059238"/>
          <p14:tracePt t="98282" x="4805363" y="4102100"/>
          <p14:tracePt t="98291" x="4805363" y="4122738"/>
          <p14:tracePt t="98311" x="4791075" y="4195763"/>
          <p14:tracePt t="98316" x="4783138" y="4230688"/>
          <p14:tracePt t="98323" x="4762500" y="4275138"/>
          <p14:tracePt t="98342" x="4697413" y="4397375"/>
          <p14:tracePt t="98349" x="4683125" y="4411663"/>
          <p14:tracePt t="98371" x="4538663" y="4483100"/>
          <p14:tracePt t="98378" x="4459288" y="4505325"/>
          <p14:tracePt t="98399" x="4186238" y="4511675"/>
          <p14:tracePt t="98406" x="3963988" y="4460875"/>
          <p14:tracePt t="98428" x="3646488" y="4425950"/>
          <p14:tracePt t="98435" x="3595688" y="4403725"/>
          <p14:tracePt t="98454" x="3524250" y="4389438"/>
          <p14:tracePt t="98458" x="3509963" y="4389438"/>
          <p14:tracePt t="98463" x="3503613" y="4389438"/>
          <p14:tracePt t="98486" x="3481388" y="4389438"/>
          <p14:tracePt t="98509" x="3473450" y="4389438"/>
          <p14:tracePt t="98514" x="3467100" y="4383088"/>
          <p14:tracePt t="98535" x="3459163" y="4368800"/>
          <p14:tracePt t="98559" x="3452813" y="4368800"/>
          <p14:tracePt t="98644" x="3459163" y="4368800"/>
          <p14:tracePt t="101020" x="3381375" y="4368800"/>
          <p14:tracePt t="101035" x="3243263" y="4368800"/>
          <p14:tracePt t="101040" x="3208338" y="4368800"/>
          <p14:tracePt t="101055" x="3143250" y="4360863"/>
          <p14:tracePt t="101061" x="3121025" y="4360863"/>
          <p14:tracePt t="101075" x="3092450" y="4352925"/>
          <p14:tracePt t="101081" x="3092450" y="4346575"/>
          <p14:tracePt t="101099" x="3078163" y="4346575"/>
          <p14:tracePt t="101116" x="3063875" y="4346575"/>
          <p14:tracePt t="101120" x="3035300" y="4338638"/>
          <p14:tracePt t="101126" x="3013075" y="4338638"/>
          <p14:tracePt t="101145" x="2935288" y="4338638"/>
          <p14:tracePt t="101150" x="2898775" y="4338638"/>
          <p14:tracePt t="101155" x="2847975" y="4338638"/>
          <p14:tracePt t="101171" x="2640013" y="4368800"/>
          <p14:tracePt t="101177" x="2546350" y="4375150"/>
          <p14:tracePt t="101196" x="2165350" y="4397375"/>
          <p14:tracePt t="101219" x="1827213" y="4397375"/>
          <p14:tracePt t="101225" x="1733550" y="4389438"/>
          <p14:tracePt t="101248" x="1611313" y="4352925"/>
          <p14:tracePt t="101256" x="1597025" y="4346575"/>
          <p14:tracePt t="101280" x="1574800" y="4332288"/>
          <p14:tracePt t="101287" x="1568450" y="4332288"/>
          <p14:tracePt t="101311" x="1554163" y="4324350"/>
          <p14:tracePt t="101316" x="1546225" y="4324350"/>
          <p14:tracePt t="101321" x="1539875" y="4324350"/>
          <p14:tracePt t="101340" x="1517650" y="4338638"/>
          <p14:tracePt t="101348" x="1511300" y="4338638"/>
          <p14:tracePt t="101364" x="1495425" y="4346575"/>
          <p14:tracePt t="101369" x="1489075" y="4346575"/>
          <p14:tracePt t="101383" x="1481138" y="4352925"/>
          <p14:tracePt t="101391" x="1466850" y="4352925"/>
          <p14:tracePt t="101409" x="1452563" y="4352925"/>
          <p14:tracePt t="101413" x="1438275" y="4352925"/>
          <p14:tracePt t="101431" x="1387475" y="4352925"/>
          <p14:tracePt t="101438" x="1338263" y="4352925"/>
          <p14:tracePt t="101441" x="1295400" y="4352925"/>
          <p14:tracePt t="101459" x="1222375" y="4346575"/>
          <p14:tracePt t="101466" x="1187450" y="4346575"/>
          <p14:tracePt t="101470" x="1157288" y="4338638"/>
          <p14:tracePt t="101490" x="1093788" y="4332288"/>
          <p14:tracePt t="101497" x="1079500" y="4332288"/>
          <p14:tracePt t="101500" x="1057275" y="4332288"/>
          <p14:tracePt t="101517" x="1042988" y="4332288"/>
          <p14:tracePt t="101522" x="1028700" y="4332288"/>
          <p14:tracePt t="101542" x="1020763" y="4332288"/>
          <p14:tracePt t="101559" x="1014413" y="4332288"/>
          <p14:tracePt t="101579" x="992188" y="4338638"/>
          <p14:tracePt t="101585" x="977900" y="4346575"/>
          <p14:tracePt t="101607" x="935038" y="4360863"/>
          <p14:tracePt t="101614" x="920750" y="4375150"/>
          <p14:tracePt t="101635" x="898525" y="4397375"/>
          <p14:tracePt t="101655" x="892175" y="4403725"/>
          <p14:tracePt t="101676" x="884238" y="4411663"/>
          <p14:tracePt t="101680" x="877888" y="4418013"/>
          <p14:tracePt t="101703" x="869950" y="4418013"/>
          <p14:tracePt t="101717" x="863600" y="4418013"/>
          <p14:tracePt t="101724" x="863600" y="4425950"/>
          <p14:tracePt t="101747" x="835025" y="4440238"/>
          <p14:tracePt t="101752" x="820738" y="4454525"/>
          <p14:tracePt t="101768" x="798513" y="4476750"/>
          <p14:tracePt t="101774" x="784225" y="4491038"/>
          <p14:tracePt t="101789" x="762000" y="4519613"/>
          <p14:tracePt t="101795" x="747713" y="4519613"/>
          <p14:tracePt t="101811" x="733425" y="4540250"/>
          <p14:tracePt t="101817" x="727075" y="4548188"/>
          <p14:tracePt t="101846" x="719138" y="4562475"/>
          <p14:tracePt t="101862" x="704850" y="4568825"/>
          <p14:tracePt t="102390" x="704850" y="4576763"/>
          <p14:tracePt t="102455" x="712788" y="4584700"/>
          <p14:tracePt t="102471" x="712788" y="4591050"/>
          <p14:tracePt t="102494" x="712788" y="4598988"/>
          <p14:tracePt t="102517" x="719138" y="4598988"/>
          <p14:tracePt t="102522" x="719138" y="4605338"/>
          <p14:tracePt t="102542" x="727075" y="4641850"/>
          <p14:tracePt t="102548" x="733425" y="4656138"/>
          <p14:tracePt t="102566" x="741363" y="4699000"/>
          <p14:tracePt t="102572" x="747713" y="4727575"/>
          <p14:tracePt t="102593" x="755650" y="4784725"/>
          <p14:tracePt t="102613" x="755650" y="4814888"/>
          <p14:tracePt t="102621" x="755650" y="4843463"/>
          <p14:tracePt t="102639" x="755650" y="4872038"/>
          <p14:tracePt t="102645" x="755650" y="4886325"/>
          <p14:tracePt t="102649" x="762000" y="4900613"/>
          <p14:tracePt t="102667" x="769938" y="4929188"/>
          <p14:tracePt t="102672" x="769938" y="4951413"/>
          <p14:tracePt t="102677" x="769938" y="4972050"/>
          <p14:tracePt t="102693" x="769938" y="5000625"/>
          <p14:tracePt t="102700" x="769938" y="5016500"/>
          <p14:tracePt t="102716" x="769938" y="5030788"/>
          <p14:tracePt t="102738" x="769938" y="5037138"/>
          <p14:tracePt t="102761" x="769938" y="5045075"/>
          <p14:tracePt t="102822" x="769938" y="5051425"/>
          <p14:tracePt t="102894" x="769938" y="5059363"/>
          <p14:tracePt t="103469" x="769938" y="5065713"/>
          <p14:tracePt t="103490" x="769938" y="5073650"/>
          <p14:tracePt t="103527" x="762000" y="5094288"/>
          <p14:tracePt t="103545" x="747713" y="5145088"/>
          <p14:tracePt t="103551" x="747713" y="5159375"/>
          <p14:tracePt t="103556" x="733425" y="5187950"/>
          <p14:tracePt t="103578" x="727075" y="5238750"/>
          <p14:tracePt t="103598" x="727075" y="5246688"/>
          <p14:tracePt t="103622" x="727075" y="5253038"/>
          <p14:tracePt t="103629" x="727075" y="5260975"/>
          <p14:tracePt t="103684" x="719138" y="5260975"/>
          <p14:tracePt t="103786" x="712788" y="5260975"/>
          <p14:tracePt t="103908" x="704850" y="5260975"/>
          <p14:tracePt t="103930" x="704850" y="5253038"/>
          <p14:tracePt t="103965" x="704850" y="5246688"/>
          <p14:tracePt t="104030" x="698500" y="5246688"/>
          <p14:tracePt t="104046" x="698500" y="5232400"/>
          <p14:tracePt t="104067" x="690563" y="5224463"/>
          <p14:tracePt t="104091" x="690563" y="5216525"/>
          <p14:tracePt t="104119" x="690563" y="5210175"/>
          <p14:tracePt t="104139" x="698500" y="5210175"/>
          <p14:tracePt t="104147" x="712788" y="5202238"/>
          <p14:tracePt t="104168" x="812800" y="5167313"/>
          <p14:tracePt t="104175" x="877888" y="5130800"/>
          <p14:tracePt t="104180" x="949325" y="5108575"/>
          <p14:tracePt t="104199" x="1108075" y="5051425"/>
          <p14:tracePt t="104203" x="1122363" y="5051425"/>
          <p14:tracePt t="104225" x="1301750" y="5000625"/>
          <p14:tracePt t="104239" x="1423988" y="4965700"/>
          <p14:tracePt t="104248" x="1517650" y="4951413"/>
          <p14:tracePt t="104250" x="1589088" y="4937125"/>
          <p14:tracePt t="104263" x="1647825" y="4929188"/>
          <p14:tracePt t="104265" x="1682750" y="4929188"/>
          <p14:tracePt t="104271" x="1725613" y="4929188"/>
          <p14:tracePt t="104280" x="1776413" y="4922838"/>
          <p14:tracePt t="104286" x="1833563" y="4914900"/>
          <p14:tracePt t="104297" x="1906588" y="4908550"/>
          <p14:tracePt t="104300" x="1978025" y="4892675"/>
          <p14:tracePt t="104314" x="2049463" y="4878388"/>
          <p14:tracePt t="104322" x="2063750" y="4878388"/>
          <p14:tracePt t="104332" x="2078038" y="4878388"/>
          <p14:tracePt t="104351" x="2085975" y="4878388"/>
          <p14:tracePt t="104432" x="2093913" y="4878388"/>
          <p14:tracePt t="104511" x="2093913" y="4872038"/>
          <p14:tracePt t="104532" x="2093913" y="4857750"/>
          <p14:tracePt t="104556" x="2093913" y="4843463"/>
          <p14:tracePt t="104561" x="2093913" y="4835525"/>
          <p14:tracePt t="104585" x="2093913" y="4829175"/>
          <p14:tracePt t="104591" x="2093913" y="4821238"/>
          <p14:tracePt t="104614" x="2093913" y="4814888"/>
          <p14:tracePt t="104621" x="2093913" y="4806950"/>
          <p14:tracePt t="104644" x="2136775" y="4619625"/>
          <p14:tracePt t="104650" x="2143125" y="4584700"/>
          <p14:tracePt t="104671" x="2143125" y="4554538"/>
          <p14:tracePt t="104688" x="2143125" y="4548188"/>
          <p14:tracePt t="104791" x="2143125" y="4554538"/>
          <p14:tracePt t="104813" x="2143125" y="4562475"/>
          <p14:tracePt t="104831" x="2143125" y="4568825"/>
          <p14:tracePt t="104851" x="2128838" y="4576763"/>
          <p14:tracePt t="104858" x="2128838" y="4598988"/>
          <p14:tracePt t="104865" x="2122488" y="4641850"/>
          <p14:tracePt t="104871" x="2114550" y="4706938"/>
          <p14:tracePt t="104887" x="2114550" y="4784725"/>
          <p14:tracePt t="104907" x="2114550" y="4843463"/>
          <p14:tracePt t="104916" x="2114550" y="4849813"/>
          <p14:tracePt t="104936" x="2114550" y="4864100"/>
          <p14:tracePt t="104951" x="2114550" y="4872038"/>
          <p14:tracePt t="104963" x="2128838" y="4886325"/>
          <p14:tracePt t="104973" x="2136775" y="4886325"/>
          <p14:tracePt t="104976" x="2143125" y="4892675"/>
          <p14:tracePt t="104986" x="2151063" y="4900613"/>
          <p14:tracePt t="104999" x="2157413" y="4900613"/>
          <p14:tracePt t="105014" x="2165350" y="4900613"/>
          <p14:tracePt t="105041" x="2171700" y="4900613"/>
          <p14:tracePt t="105053" x="2179638" y="4900613"/>
          <p14:tracePt t="105056" x="2185988" y="4900613"/>
          <p14:tracePt t="105071" x="2236788" y="4892675"/>
          <p14:tracePt t="105085" x="2279650" y="4892675"/>
          <p14:tracePt t="105102" x="2330450" y="4886325"/>
          <p14:tracePt t="105106" x="2344738" y="4878388"/>
          <p14:tracePt t="105121" x="2366963" y="4872038"/>
          <p14:tracePt t="105135" x="2387600" y="4864100"/>
          <p14:tracePt t="105151" x="2409825" y="4864100"/>
          <p14:tracePt t="105156" x="2416175" y="4864100"/>
          <p14:tracePt t="105169" x="2424113" y="4864100"/>
          <p14:tracePt t="105185" x="2430463" y="4864100"/>
          <p14:tracePt t="105244" x="2430463" y="4857750"/>
          <p14:tracePt t="105262" x="2430463" y="4849813"/>
          <p14:tracePt t="105285" x="2430463" y="4835525"/>
          <p14:tracePt t="105291" x="2430463" y="4829175"/>
          <p14:tracePt t="105311" x="2416175" y="4764088"/>
          <p14:tracePt t="105318" x="2395538" y="4706938"/>
          <p14:tracePt t="105339" x="2338388" y="4554538"/>
          <p14:tracePt t="105345" x="2330450" y="4525963"/>
          <p14:tracePt t="105368" x="2324100" y="4505325"/>
          <p14:tracePt t="105425" x="2316163" y="4505325"/>
          <p14:tracePt t="105447" x="2308225" y="4505325"/>
          <p14:tracePt t="105453" x="2301875" y="4505325"/>
          <p14:tracePt t="105475" x="2293938" y="4505325"/>
          <p14:tracePt t="105497" x="2279650" y="4505325"/>
          <p14:tracePt t="105503" x="2273300" y="4511675"/>
          <p14:tracePt t="105525" x="2251075" y="4519613"/>
          <p14:tracePt t="105548" x="2244725" y="4519613"/>
          <p14:tracePt t="105571" x="2230438" y="4519613"/>
          <p14:tracePt t="105596" x="2222500" y="4519613"/>
          <p14:tracePt t="106352" x="2301875" y="4540250"/>
          <p14:tracePt t="106369" x="2524125" y="4613275"/>
          <p14:tracePt t="106377" x="2625725" y="4627563"/>
          <p14:tracePt t="106382" x="2798763" y="4676775"/>
          <p14:tracePt t="106397" x="3035300" y="4727575"/>
          <p14:tracePt t="106418" x="3287713" y="4792663"/>
          <p14:tracePt t="106445" x="3430588" y="4872038"/>
          <p14:tracePt t="106452" x="3444875" y="4892675"/>
          <p14:tracePt t="106472" x="3473450" y="4929188"/>
          <p14:tracePt t="106478" x="3473450" y="4943475"/>
          <p14:tracePt t="106481" x="3473450" y="4951413"/>
          <p14:tracePt t="106498" x="3481388" y="4957763"/>
          <p14:tracePt t="106505" x="3481388" y="4965700"/>
          <p14:tracePt t="106525" x="3481388" y="4972050"/>
          <p14:tracePt t="106542" x="3481388" y="4979988"/>
          <p14:tracePt t="106550" x="3481388" y="4986338"/>
          <p14:tracePt t="106575" x="3481388" y="4994275"/>
          <p14:tracePt t="106592" x="3481388" y="5008563"/>
          <p14:tracePt t="106600" x="3481388" y="5022850"/>
          <p14:tracePt t="106618" x="3481388" y="5051425"/>
          <p14:tracePt t="106625" x="3481388" y="5065713"/>
          <p14:tracePt t="106643" x="3495675" y="5116513"/>
          <p14:tracePt t="106649" x="3495675" y="5138738"/>
          <p14:tracePt t="106653" x="3495675" y="5153025"/>
          <p14:tracePt t="106670" x="3495675" y="5167313"/>
          <p14:tracePt t="106692" x="3495675" y="5173663"/>
          <p14:tracePt t="106833" x="3495675" y="5167313"/>
          <p14:tracePt t="106853" x="3495675" y="5159375"/>
          <p14:tracePt t="106877" x="3495675" y="5153025"/>
          <p14:tracePt t="106883" x="3489325" y="5153025"/>
          <p14:tracePt t="106906" x="3481388" y="5145088"/>
          <p14:tracePt t="106912" x="3481388" y="5138738"/>
          <p14:tracePt t="106936" x="3424238" y="5102225"/>
          <p14:tracePt t="106964" x="3373438" y="5065713"/>
          <p14:tracePt t="106971" x="3365500" y="5059363"/>
          <p14:tracePt t="106996" x="3359150" y="5051425"/>
          <p14:tracePt t="107086" x="3351213" y="5051425"/>
          <p14:tracePt t="107114" x="3351213" y="5059363"/>
          <p14:tracePt t="107136" x="3351213" y="5073650"/>
          <p14:tracePt t="107143" x="3351213" y="5080000"/>
          <p14:tracePt t="107164" x="3351213" y="5145088"/>
          <p14:tracePt t="107172" x="3344863" y="5202238"/>
          <p14:tracePt t="107178" x="3336925" y="5238750"/>
          <p14:tracePt t="107201" x="3336925" y="5340350"/>
          <p14:tracePt t="107208" x="3336925" y="5360988"/>
          <p14:tracePt t="107233" x="3330575" y="5426075"/>
          <p14:tracePt t="107240" x="3330575" y="5440363"/>
          <p14:tracePt t="107264" x="3330575" y="5448300"/>
          <p14:tracePt t="107287" x="3330575" y="5454650"/>
          <p14:tracePt t="107312" x="3330575" y="5468938"/>
          <p14:tracePt t="107342" x="3330575" y="5476875"/>
          <p14:tracePt t="107358" x="3336925" y="5476875"/>
          <p14:tracePt t="107371" x="3351213" y="5476875"/>
          <p14:tracePt t="107382" x="3373438" y="5491163"/>
          <p14:tracePt t="107385" x="3395663" y="5497513"/>
          <p14:tracePt t="107397" x="3409950" y="5505450"/>
          <p14:tracePt t="107399" x="3430588" y="5505450"/>
          <p14:tracePt t="107416" x="3459163" y="5505450"/>
          <p14:tracePt t="107422" x="3473450" y="5505450"/>
          <p14:tracePt t="107436" x="3509963" y="5505450"/>
          <p14:tracePt t="107450" x="3575050" y="5505450"/>
          <p14:tracePt t="107466" x="3711575" y="5476875"/>
          <p14:tracePt t="107471" x="3768725" y="5468938"/>
          <p14:tracePt t="107485" x="3848100" y="5462588"/>
          <p14:tracePt t="107501" x="3913188" y="5448300"/>
          <p14:tracePt t="107515" x="3992563" y="5426075"/>
          <p14:tracePt t="107522" x="4013200" y="5426075"/>
          <p14:tracePt t="107537" x="4071938" y="5418138"/>
          <p14:tracePt t="107551" x="4106863" y="5418138"/>
          <p14:tracePt t="107566" x="4129088" y="5418138"/>
          <p14:tracePt t="107582" x="4135438" y="5418138"/>
          <p14:tracePt t="107586" x="4143375" y="5418138"/>
          <p14:tracePt t="107597" x="4149725" y="5418138"/>
          <p14:tracePt t="107625" x="4149725" y="5411788"/>
          <p14:tracePt t="107640" x="4157663" y="5403850"/>
          <p14:tracePt t="107660" x="4157663" y="5397500"/>
          <p14:tracePt t="107697" x="4171950" y="5389563"/>
          <p14:tracePt t="107712" x="4186238" y="5375275"/>
          <p14:tracePt t="107720" x="4194175" y="5375275"/>
          <p14:tracePt t="107737" x="4214813" y="5360988"/>
          <p14:tracePt t="107743" x="4229100" y="5354638"/>
          <p14:tracePt t="107747" x="4251325" y="5354638"/>
          <p14:tracePt t="107763" x="4302125" y="5340350"/>
          <p14:tracePt t="107771" x="4322763" y="5340350"/>
          <p14:tracePt t="107787" x="4351338" y="5332413"/>
          <p14:tracePt t="107792" x="4359275" y="5332413"/>
          <p14:tracePt t="107812" x="4365625" y="5324475"/>
          <p14:tracePt t="107819" x="4373563" y="5324475"/>
          <p14:tracePt t="107835" x="4373563" y="5318125"/>
          <p14:tracePt t="107843" x="4373563" y="5310188"/>
          <p14:tracePt t="107849" x="4373563" y="5303838"/>
          <p14:tracePt t="107866" x="4373563" y="5289550"/>
          <p14:tracePt t="107885" x="4373563" y="5253038"/>
          <p14:tracePt t="107911" x="4359275" y="5224463"/>
          <p14:tracePt t="107935" x="4359275" y="5216525"/>
          <p14:tracePt t="107958" x="4344988" y="5202238"/>
          <p14:tracePt t="107978" x="4344988" y="5195888"/>
          <p14:tracePt t="107982" x="4337050" y="5187950"/>
          <p14:tracePt t="108011" x="4330700" y="5173663"/>
          <p14:tracePt t="108023" x="4308475" y="5138738"/>
          <p14:tracePt t="108026" x="4302125" y="5116513"/>
          <p14:tracePt t="108036" x="4294188" y="5102225"/>
          <p14:tracePt t="108052" x="4279900" y="5051425"/>
          <p14:tracePt t="108054" x="4271963" y="5037138"/>
          <p14:tracePt t="108066" x="4265613" y="5016500"/>
          <p14:tracePt t="108068" x="4265613" y="5008563"/>
          <p14:tracePt t="108082" x="4257675" y="5008563"/>
          <p14:tracePt t="108097" x="4251325" y="5000625"/>
          <p14:tracePt t="108113" x="4243388" y="5000625"/>
          <p14:tracePt t="108118" x="4229100" y="5000625"/>
          <p14:tracePt t="108130" x="4222750" y="5000625"/>
          <p14:tracePt t="108133" x="4208463" y="5000625"/>
          <p14:tracePt t="108148" x="4114800" y="5016500"/>
          <p14:tracePt t="108154" x="4041775" y="5016500"/>
          <p14:tracePt t="108164" x="3978275" y="5016500"/>
          <p14:tracePt t="108169" x="3927475" y="5016500"/>
          <p14:tracePt t="108182" x="3890963" y="5000625"/>
          <p14:tracePt t="108184" x="3841750" y="4979988"/>
          <p14:tracePt t="108197" x="3748088" y="4951413"/>
          <p14:tracePt t="108205" x="3725863" y="4943475"/>
          <p14:tracePt t="108215" x="3697288" y="4943475"/>
          <p14:tracePt t="108219" x="3689350" y="4943475"/>
          <p14:tracePt t="108232" x="3668713" y="4943475"/>
          <p14:tracePt t="108234" x="3646488" y="4943475"/>
          <p14:tracePt t="108248" x="3625850" y="4951413"/>
          <p14:tracePt t="108255" x="3611563" y="4957763"/>
          <p14:tracePt t="108266" x="3603625" y="4957763"/>
          <p14:tracePt t="108269" x="3589338" y="4957763"/>
          <p14:tracePt t="108280" x="3581400" y="4972050"/>
          <p14:tracePt t="108284" x="3567113" y="4979988"/>
          <p14:tracePt t="108297" x="3552825" y="4986338"/>
          <p14:tracePt t="108300" x="3546475" y="4994275"/>
          <p14:tracePt t="108314" x="3524250" y="4994275"/>
          <p14:tracePt t="108320" x="3509963" y="5000625"/>
          <p14:tracePt t="108330" x="3489325" y="5008563"/>
          <p14:tracePt t="108334" x="3473450" y="5008563"/>
          <p14:tracePt t="108347" x="3459163" y="5008563"/>
          <p14:tracePt t="108349" x="3452813" y="5016500"/>
          <p14:tracePt t="108364" x="3438525" y="5016500"/>
          <p14:tracePt t="108370" x="3430588" y="5016500"/>
          <p14:tracePt t="108402" x="3424238" y="5016500"/>
          <p14:tracePt t="108488" x="3424238" y="5022850"/>
          <p14:tracePt t="108796" x="3424238" y="5030788"/>
          <p14:tracePt t="108818" x="3416300" y="5037138"/>
          <p14:tracePt t="108843" x="3416300" y="5051425"/>
          <p14:tracePt t="108849" x="3409950" y="5051425"/>
          <p14:tracePt t="108870" x="3402013" y="5087938"/>
          <p14:tracePt t="108876" x="3381375" y="5173663"/>
          <p14:tracePt t="108892" x="3351213" y="5295900"/>
          <p14:tracePt t="108901" x="3344863" y="5346700"/>
          <p14:tracePt t="108918" x="3330575" y="5613400"/>
          <p14:tracePt t="108926" x="3322638" y="5707063"/>
          <p14:tracePt t="108932" x="3322638" y="5749925"/>
          <p14:tracePt t="108942" x="3316288" y="5778500"/>
          <p14:tracePt t="108963" x="3302000" y="5857875"/>
          <p14:tracePt t="108988" x="3302000" y="5880100"/>
          <p14:tracePt t="109017" x="3302000" y="5894388"/>
          <p14:tracePt t="109214" x="3308350" y="5886450"/>
          <p14:tracePt t="109232" x="3330575" y="5864225"/>
          <p14:tracePt t="109257" x="3336925" y="5849938"/>
          <p14:tracePt t="109351" x="3336925" y="5843588"/>
          <p14:tracePt t="109371" x="3344863" y="5829300"/>
          <p14:tracePt t="109397" x="3359150" y="5800725"/>
          <p14:tracePt t="109404" x="3365500" y="5786438"/>
          <p14:tracePt t="109409" x="3381375" y="5764213"/>
          <p14:tracePt t="109418" x="3381375" y="5741988"/>
          <p14:tracePt t="109426" x="3381375" y="5735638"/>
          <p14:tracePt t="109432" x="3387725" y="5727700"/>
          <p14:tracePt t="109460" x="3387725" y="5713413"/>
          <p14:tracePt t="109468" x="3387725" y="5707063"/>
          <p14:tracePt t="109491" x="3402013" y="5692775"/>
          <p14:tracePt t="109496" x="3409950" y="5670550"/>
          <p14:tracePt t="109503" x="3416300" y="5648325"/>
          <p14:tracePt t="109508" x="3424238" y="5634038"/>
          <p14:tracePt t="109531" x="3444875" y="5599113"/>
          <p14:tracePt t="109554" x="3444875" y="5584825"/>
          <p14:tracePt t="110134" x="3459163" y="5570538"/>
          <p14:tracePt t="110155" x="3467100" y="5562600"/>
          <p14:tracePt t="110180" x="3473450" y="5562600"/>
          <p14:tracePt t="110228" x="3481388" y="5562600"/>
          <p14:tracePt t="110251" x="3489325" y="5599113"/>
          <p14:tracePt t="110278" x="3503613" y="5656263"/>
          <p14:tracePt t="110285" x="3503613" y="5670550"/>
          <p14:tracePt t="110307" x="3509963" y="5699125"/>
          <p14:tracePt t="110330" x="3524250" y="5713413"/>
          <p14:tracePt t="110337" x="3524250" y="5721350"/>
          <p14:tracePt t="110358" x="3546475" y="5741988"/>
          <p14:tracePt t="110365" x="3546475" y="5749925"/>
          <p14:tracePt t="110387" x="3560763" y="5756275"/>
          <p14:tracePt t="110480" x="3567113" y="5756275"/>
          <p14:tracePt t="110500" x="3581400" y="5756275"/>
          <p14:tracePt t="110507" x="3603625" y="5756275"/>
          <p14:tracePt t="110531" x="3754438" y="5764213"/>
          <p14:tracePt t="110537" x="3790950" y="5772150"/>
          <p14:tracePt t="110557" x="3841750" y="5772150"/>
          <p14:tracePt t="110564" x="3919538" y="5786438"/>
          <p14:tracePt t="110588" x="3984625" y="5786438"/>
          <p14:tracePt t="110596" x="4006850" y="5786438"/>
          <p14:tracePt t="110619" x="4027488" y="5786438"/>
          <p14:tracePt t="110625" x="4041775" y="5786438"/>
          <p14:tracePt t="110647" x="4071938" y="5786438"/>
          <p14:tracePt t="110670" x="4078288" y="5786438"/>
          <p14:tracePt t="110677" x="4086225" y="5786438"/>
          <p14:tracePt t="110701" x="4092575" y="5786438"/>
          <p14:tracePt t="110727" x="4100513" y="5772150"/>
          <p14:tracePt t="110732" x="4100513" y="5764213"/>
          <p14:tracePt t="110756" x="4100513" y="5756275"/>
          <p14:tracePt t="110762" x="4100513" y="5749925"/>
          <p14:tracePt t="110784" x="4100513" y="5741988"/>
          <p14:tracePt t="110811" x="4100513" y="5727700"/>
          <p14:tracePt t="110818" x="4100513" y="5713413"/>
          <p14:tracePt t="110839" x="4100513" y="5678488"/>
          <p14:tracePt t="110845" x="4106863" y="5648325"/>
          <p14:tracePt t="110869" x="4114800" y="5418138"/>
          <p14:tracePt t="110875" x="4114800" y="5346700"/>
          <p14:tracePt t="110897" x="4114800" y="5289550"/>
          <p14:tracePt t="110903" x="4114800" y="5281613"/>
          <p14:tracePt t="110929" x="4114800" y="5275263"/>
          <p14:tracePt t="110982" x="4106863" y="5275263"/>
          <p14:tracePt t="111019" x="4106863" y="5267325"/>
          <p14:tracePt t="111076" x="4100513" y="5267325"/>
          <p14:tracePt t="111119" x="4092575" y="5267325"/>
          <p14:tracePt t="111341" x="4086225" y="5232400"/>
          <p14:tracePt t="111367" x="4056063" y="5173663"/>
          <p14:tracePt t="111373" x="4056063" y="5167313"/>
          <p14:tracePt t="111396" x="4041775" y="5159375"/>
          <p14:tracePt t="111402" x="4035425" y="5159375"/>
          <p14:tracePt t="111425" x="4013200" y="5159375"/>
          <p14:tracePt t="111431" x="4006850" y="5159375"/>
          <p14:tracePt t="111436" x="3998913" y="5159375"/>
          <p14:tracePt t="111460" x="3984625" y="5173663"/>
          <p14:tracePt t="111467" x="3978275" y="5173663"/>
          <p14:tracePt t="111473" x="3970338" y="5181600"/>
          <p14:tracePt t="111495" x="3949700" y="5216525"/>
          <p14:tracePt t="111501" x="3949700" y="5238750"/>
          <p14:tracePt t="111525" x="3927475" y="5289550"/>
          <p14:tracePt t="111553" x="3884613" y="5375275"/>
          <p14:tracePt t="111560" x="3876675" y="5397500"/>
          <p14:tracePt t="111583" x="3862388" y="5426075"/>
          <p14:tracePt t="111609" x="3862388" y="5432425"/>
          <p14:tracePt t="111636" x="3870325" y="5440363"/>
          <p14:tracePt t="111659" x="3890963" y="5440363"/>
          <p14:tracePt t="111666" x="3905250" y="5440363"/>
          <p14:tracePt t="111681" x="3919538" y="5440363"/>
          <p14:tracePt t="111686" x="3927475" y="5440363"/>
          <p14:tracePt t="111700" x="3949700" y="5440363"/>
          <p14:tracePt t="111716" x="3970338" y="5426075"/>
          <p14:tracePt t="111721" x="3984625" y="5418138"/>
          <p14:tracePt t="111738" x="4006850" y="5403850"/>
          <p14:tracePt t="111743" x="4021138" y="5397500"/>
          <p14:tracePt t="111758" x="4035425" y="5383213"/>
          <p14:tracePt t="111775" x="4049713" y="5368925"/>
          <p14:tracePt t="111779" x="4049713" y="5360988"/>
          <p14:tracePt t="111794" x="4064000" y="5360988"/>
          <p14:tracePt t="111810" x="4064000" y="5346700"/>
          <p14:tracePt t="111825" x="4092575" y="5289550"/>
          <p14:tracePt t="111829" x="4129088" y="5216525"/>
          <p14:tracePt t="111844" x="4178300" y="5087938"/>
          <p14:tracePt t="111859" x="4186238" y="5030788"/>
          <p14:tracePt t="111875" x="4200525" y="4965700"/>
          <p14:tracePt t="111879" x="4208463" y="4929188"/>
          <p14:tracePt t="111894" x="4208463" y="4886325"/>
          <p14:tracePt t="111910" x="4208463" y="4878388"/>
          <p14:tracePt t="111926" x="4208463" y="4872038"/>
          <p14:tracePt t="111930" x="4200525" y="4864100"/>
          <p14:tracePt t="111959" x="4194175" y="4864100"/>
          <p14:tracePt t="111976" x="4186238" y="4864100"/>
          <p14:tracePt t="111980" x="4171950" y="4857750"/>
          <p14:tracePt t="111994" x="4143375" y="4849813"/>
          <p14:tracePt t="112010" x="4114800" y="4843463"/>
          <p14:tracePt t="112027" x="4078288" y="4835525"/>
          <p14:tracePt t="112032" x="4064000" y="4835525"/>
          <p14:tracePt t="112046" x="4049713" y="4835525"/>
          <p14:tracePt t="112062" x="4035425" y="4843463"/>
          <p14:tracePt t="112067" x="4021138" y="4857750"/>
          <p14:tracePt t="112081" x="3998913" y="4878388"/>
          <p14:tracePt t="112097" x="3970338" y="4908550"/>
          <p14:tracePt t="112113" x="3956050" y="4922838"/>
          <p14:tracePt t="112117" x="3949700" y="4929188"/>
          <p14:tracePt t="112134" x="3933825" y="4937125"/>
          <p14:tracePt t="112152" x="3927475" y="4951413"/>
          <p14:tracePt t="112156" x="3919538" y="4951413"/>
          <p14:tracePt t="112159" x="3905250" y="4972050"/>
          <p14:tracePt t="112176" x="3876675" y="5030788"/>
          <p14:tracePt t="112181" x="3862388" y="5051425"/>
          <p14:tracePt t="112197" x="3848100" y="5108575"/>
          <p14:tracePt t="112215" x="3833813" y="5195888"/>
          <p14:tracePt t="112218" x="3833813" y="5224463"/>
          <p14:tracePt t="112224" x="3833813" y="5246688"/>
          <p14:tracePt t="112241" x="3833813" y="5275263"/>
          <p14:tracePt t="112258" x="3833813" y="5295900"/>
          <p14:tracePt t="112276" x="3848100" y="5310188"/>
          <p14:tracePt t="112292" x="3870325" y="5310188"/>
          <p14:tracePt t="112296" x="3876675" y="5310188"/>
          <p14:tracePt t="112313" x="3898900" y="5310188"/>
          <p14:tracePt t="112317" x="3913188" y="5310188"/>
          <p14:tracePt t="112333" x="3941763" y="5295900"/>
          <p14:tracePt t="112352" x="3984625" y="5281613"/>
          <p14:tracePt t="112357" x="3998913" y="5281613"/>
          <p14:tracePt t="112372" x="4021138" y="5267325"/>
          <p14:tracePt t="112378" x="4035425" y="5267325"/>
          <p14:tracePt t="112393" x="4056063" y="5260975"/>
          <p14:tracePt t="112408" x="4064000" y="5260975"/>
          <p14:tracePt t="113025" x="3933825" y="5195888"/>
          <p14:tracePt t="113040" x="3748088" y="5073650"/>
          <p14:tracePt t="113047" x="3632200" y="4965700"/>
          <p14:tracePt t="113064" x="3402013" y="4800600"/>
          <p14:tracePt t="113069" x="3336925" y="4749800"/>
          <p14:tracePt t="113075" x="3294063" y="4721225"/>
          <p14:tracePt t="113091" x="3222625" y="4670425"/>
          <p14:tracePt t="113099" x="3194050" y="4656138"/>
          <p14:tracePt t="113117" x="3143250" y="4633913"/>
          <p14:tracePt t="113126" x="3143250" y="4627563"/>
          <p14:tracePt t="113132" x="3128963" y="4627563"/>
          <p14:tracePt t="113155" x="3121025" y="4627563"/>
          <p14:tracePt t="113175" x="3106738" y="4627563"/>
          <p14:tracePt t="113204" x="3100388" y="4627563"/>
          <p14:tracePt t="113225" x="3092450" y="4627563"/>
          <p14:tracePt t="113251" x="3086100" y="4627563"/>
          <p14:tracePt t="113254" x="3078163" y="4627563"/>
          <p14:tracePt t="113276" x="3006725" y="4598988"/>
          <p14:tracePt t="113283" x="2992438" y="4598988"/>
          <p14:tracePt t="113304" x="2949575" y="4598988"/>
          <p14:tracePt t="113313" x="2941638" y="4598988"/>
          <p14:tracePt t="113319" x="2927350" y="4598988"/>
          <p14:tracePt t="113337" x="2913063" y="4605338"/>
          <p14:tracePt t="113343" x="2906713" y="4605338"/>
          <p14:tracePt t="113364" x="2898775" y="4613275"/>
          <p14:tracePt t="113386" x="2890838" y="4613275"/>
          <p14:tracePt t="113394" x="2884488" y="4613275"/>
          <p14:tracePt t="113427" x="2884488" y="4619625"/>
          <p14:tracePt t="113451" x="2884488" y="4627563"/>
          <p14:tracePt t="113487" x="2884488" y="4633913"/>
          <p14:tracePt t="113508" x="2884488" y="4648200"/>
          <p14:tracePt t="113530" x="2876550" y="4648200"/>
          <p14:tracePt t="113535" x="2870200" y="4656138"/>
          <p14:tracePt t="113554" x="2862263" y="4662488"/>
          <p14:tracePt t="113560" x="2855913" y="4670425"/>
          <p14:tracePt t="113580" x="2847975" y="4676775"/>
          <p14:tracePt t="113604" x="2847975" y="4692650"/>
          <p14:tracePt t="113628" x="2847975" y="4699000"/>
          <p14:tracePt t="113650" x="2847975" y="4706938"/>
          <p14:tracePt t="113657" x="2847975" y="4713288"/>
          <p14:tracePt t="113679" x="2847975" y="4721225"/>
          <p14:tracePt t="113686" x="2862263" y="4727575"/>
          <p14:tracePt t="113709" x="2870200" y="4741863"/>
          <p14:tracePt t="113736" x="2890838" y="4756150"/>
          <p14:tracePt t="113743" x="2898775" y="4764088"/>
          <p14:tracePt t="113766" x="2921000" y="4800600"/>
          <p14:tracePt t="113772" x="2935288" y="4814888"/>
          <p14:tracePt t="113795" x="2970213" y="4857750"/>
          <p14:tracePt t="113804" x="2978150" y="4864100"/>
          <p14:tracePt t="113831" x="3013075" y="4900613"/>
          <p14:tracePt t="113837" x="3013075" y="4908550"/>
          <p14:tracePt t="113845" x="3028950" y="4914900"/>
          <p14:tracePt t="113851" x="3035300" y="4922838"/>
          <p14:tracePt t="113877" x="3057525" y="4937125"/>
          <p14:tracePt t="113906" x="3143250" y="4943475"/>
          <p14:tracePt t="113910" x="3165475" y="4943475"/>
          <p14:tracePt t="113916" x="3179763" y="4943475"/>
          <p14:tracePt t="113933" x="3236913" y="4943475"/>
          <p14:tracePt t="113941" x="3265488" y="4951413"/>
          <p14:tracePt t="113958" x="3344863" y="4951413"/>
          <p14:tracePt t="113966" x="3365500" y="4951413"/>
          <p14:tracePt t="113982" x="3409950" y="4951413"/>
          <p14:tracePt t="113990" x="3444875" y="4951413"/>
          <p14:tracePt t="114007" x="3503613" y="4943475"/>
          <p14:tracePt t="114012" x="3552825" y="4929188"/>
          <p14:tracePt t="114019" x="3646488" y="4908550"/>
          <p14:tracePt t="114024" x="3733800" y="4886325"/>
          <p14:tracePt t="114040" x="3833813" y="4872038"/>
          <p14:tracePt t="114062" x="3913188" y="4872038"/>
          <p14:tracePt t="114070" x="3919538" y="4878388"/>
          <p14:tracePt t="114086" x="3956050" y="4878388"/>
          <p14:tracePt t="114092" x="3978275" y="4886325"/>
          <p14:tracePt t="114096" x="3998913" y="4892675"/>
          <p14:tracePt t="114113" x="4064000" y="4892675"/>
          <p14:tracePt t="114119" x="4114800" y="4892675"/>
          <p14:tracePt t="114132" x="4208463" y="4892675"/>
          <p14:tracePt t="114138" x="4214813" y="4892675"/>
          <p14:tracePt t="114154" x="4302125" y="4878388"/>
          <p14:tracePt t="114160" x="4322763" y="4878388"/>
          <p14:tracePt t="114175" x="4365625" y="4878388"/>
          <p14:tracePt t="114191" x="4408488" y="4878388"/>
          <p14:tracePt t="114207" x="4445000" y="4878388"/>
          <p14:tracePt t="114213" x="4467225" y="4878388"/>
          <p14:tracePt t="114218" x="4487863" y="4878388"/>
          <p14:tracePt t="114235" x="4532313" y="4878388"/>
          <p14:tracePt t="114241" x="4560888" y="4878388"/>
          <p14:tracePt t="114255" x="4595813" y="4878388"/>
          <p14:tracePt t="114260" x="4618038" y="4878388"/>
          <p14:tracePt t="114277" x="4654550" y="4878388"/>
          <p14:tracePt t="114282" x="4683125" y="4878388"/>
          <p14:tracePt t="114298" x="4732338" y="4878388"/>
          <p14:tracePt t="114303" x="4762500" y="4878388"/>
          <p14:tracePt t="114319" x="4805363" y="4872038"/>
          <p14:tracePt t="114337" x="4848225" y="4872038"/>
          <p14:tracePt t="114344" x="4862513" y="4864100"/>
          <p14:tracePt t="114358" x="4891088" y="4864100"/>
          <p14:tracePt t="114365" x="4905375" y="4864100"/>
          <p14:tracePt t="114379" x="4913313" y="4864100"/>
          <p14:tracePt t="114385" x="4919663" y="4864100"/>
          <p14:tracePt t="114448" x="4919663" y="4857750"/>
          <p14:tracePt t="114490" x="4919663" y="4849813"/>
          <p14:tracePt t="114541" x="4919663" y="4843463"/>
          <p14:tracePt t="114560" x="4927600" y="4835525"/>
          <p14:tracePt t="114565" x="4933950" y="4829175"/>
          <p14:tracePt t="114580" x="4933950" y="4806950"/>
          <p14:tracePt t="114586" x="4933950" y="4792663"/>
          <p14:tracePt t="114601" x="4933950" y="4770438"/>
          <p14:tracePt t="114607" x="4933950" y="4764088"/>
          <p14:tracePt t="114624" x="4913313" y="4735513"/>
          <p14:tracePt t="114630" x="4905375" y="4727575"/>
          <p14:tracePt t="114635" x="4868863" y="4699000"/>
          <p14:tracePt t="114654" x="4762500" y="4648200"/>
          <p14:tracePt t="114658" x="4711700" y="4627563"/>
          <p14:tracePt t="114679" x="4618038" y="4598988"/>
          <p14:tracePt t="114685" x="4589463" y="4584700"/>
          <p14:tracePt t="114704" x="4532313" y="4576763"/>
          <p14:tracePt t="114709" x="4502150" y="4568825"/>
          <p14:tracePt t="114728" x="4394200" y="4562475"/>
          <p14:tracePt t="114757" x="4308475" y="4554538"/>
          <p14:tracePt t="114764" x="4286250" y="4548188"/>
          <p14:tracePt t="114782" x="4237038" y="4540250"/>
          <p14:tracePt t="114786" x="4208463" y="4533900"/>
          <p14:tracePt t="114809" x="4086225" y="4525963"/>
          <p14:tracePt t="114814" x="4064000" y="4525963"/>
          <p14:tracePt t="114836" x="3998913" y="4525963"/>
          <p14:tracePt t="114843" x="3970338" y="4533900"/>
          <p14:tracePt t="114865" x="3890963" y="4533900"/>
          <p14:tracePt t="114871" x="3848100" y="4533900"/>
          <p14:tracePt t="114897" x="3675063" y="4525963"/>
          <p14:tracePt t="114916" x="3552825" y="4519613"/>
          <p14:tracePt t="114922" x="3517900" y="4519613"/>
          <p14:tracePt t="114948" x="3402013" y="4519613"/>
          <p14:tracePt t="114953" x="3365500" y="4511675"/>
          <p14:tracePt t="114973" x="3294063" y="4497388"/>
          <p14:tracePt t="114980" x="3273425" y="4497388"/>
          <p14:tracePt t="115002" x="3243263" y="4497388"/>
          <p14:tracePt t="115027" x="3222625" y="4497388"/>
          <p14:tracePt t="115032" x="3208338" y="4497388"/>
          <p14:tracePt t="115053" x="3165475" y="4505325"/>
          <p14:tracePt t="115059" x="3157538" y="4505325"/>
          <p14:tracePt t="115077" x="3121025" y="4511675"/>
          <p14:tracePt t="115082" x="3092450" y="4511675"/>
          <p14:tracePt t="115101" x="3049588" y="4519613"/>
          <p14:tracePt t="115108" x="3013075" y="4519613"/>
          <p14:tracePt t="115127" x="2970213" y="4533900"/>
          <p14:tracePt t="115133" x="2955925" y="4533900"/>
          <p14:tracePt t="115149" x="2935288" y="4540250"/>
          <p14:tracePt t="115153" x="2927350" y="4540250"/>
          <p14:tracePt t="115167" x="2913063" y="4540250"/>
          <p14:tracePt t="115181" x="2906713" y="4540250"/>
          <p14:tracePt t="115194" x="2898775" y="4540250"/>
          <p14:tracePt t="115208" x="2890838" y="4540250"/>
          <p14:tracePt t="115220" x="2884488" y="4540250"/>
          <p14:tracePt t="115246" x="2884488" y="4548188"/>
          <p14:tracePt t="115255" x="2884488" y="4554538"/>
          <p14:tracePt t="115273" x="2884488" y="4562475"/>
          <p14:tracePt t="115287" x="2884488" y="4568825"/>
          <p14:tracePt t="115303" x="2884488" y="4576763"/>
          <p14:tracePt t="115309" x="2890838" y="4576763"/>
          <p14:tracePt t="115323" x="2898775" y="4584700"/>
          <p14:tracePt t="115336" x="2898775" y="4591050"/>
          <p14:tracePt t="115353" x="2913063" y="4598988"/>
          <p14:tracePt t="115359" x="2913063" y="4605338"/>
          <p14:tracePt t="115370" x="2921000" y="4613275"/>
          <p14:tracePt t="115374" x="2927350" y="4619625"/>
          <p14:tracePt t="115386" x="2935288" y="4627563"/>
          <p14:tracePt t="115390" x="2955925" y="4641850"/>
          <p14:tracePt t="115404" x="3006725" y="4684713"/>
          <p14:tracePt t="115409" x="3043238" y="4706938"/>
          <p14:tracePt t="115421" x="3100388" y="4735513"/>
          <p14:tracePt t="115424" x="3136900" y="4770438"/>
          <p14:tracePt t="115438" x="3194050" y="4806950"/>
          <p14:tracePt t="115453" x="3294063" y="4843463"/>
          <p14:tracePt t="115460" x="3381375" y="4864100"/>
          <p14:tracePt t="115472" x="3459163" y="4872038"/>
          <p14:tracePt t="115476" x="3546475" y="4886325"/>
          <p14:tracePt t="115487" x="3560763" y="4886325"/>
          <p14:tracePt t="115491" x="3660775" y="4886325"/>
          <p14:tracePt t="115504" x="3919538" y="4872038"/>
          <p14:tracePt t="115511" x="4021138" y="4849813"/>
          <p14:tracePt t="115521" x="4086225" y="4843463"/>
          <p14:tracePt t="115526" x="4178300" y="4814888"/>
          <p14:tracePt t="115537" x="4294188" y="4784725"/>
          <p14:tracePt t="115541" x="4408488" y="4756150"/>
          <p14:tracePt t="115554" x="4532313" y="4721225"/>
          <p14:tracePt t="115561" x="4581525" y="4713288"/>
          <p14:tracePt t="115572" x="4638675" y="4699000"/>
          <p14:tracePt t="115577" x="4725988" y="4684713"/>
          <p14:tracePt t="115588" x="4805363" y="4670425"/>
          <p14:tracePt t="115591" x="4862513" y="4662488"/>
          <p14:tracePt t="115605" x="4919663" y="4648200"/>
          <p14:tracePt t="115611" x="4941888" y="4641850"/>
          <p14:tracePt t="115626" x="4956175" y="4633913"/>
          <p14:tracePt t="115636" x="4956175" y="4627563"/>
          <p14:tracePt t="115639" x="4962525" y="4627563"/>
          <p14:tracePt t="115655" x="4962525" y="4619625"/>
          <p14:tracePt t="115670" x="4962525" y="4605338"/>
          <p14:tracePt t="115676" x="4962525" y="4598988"/>
          <p14:tracePt t="115687" x="4962525" y="4591050"/>
          <p14:tracePt t="115690" x="4962525" y="4584700"/>
          <p14:tracePt t="115705" x="4962525" y="4576763"/>
          <p14:tracePt t="115720" x="4962525" y="4568825"/>
          <p14:tracePt t="115726" x="4962525" y="4562475"/>
          <p14:tracePt t="115737" x="4962525" y="4554538"/>
          <p14:tracePt t="115755" x="4962525" y="4548188"/>
          <p14:tracePt t="115771" x="4899025" y="4519613"/>
          <p14:tracePt t="115778" x="4776788" y="4468813"/>
          <p14:tracePt t="115796" x="4654550" y="4425950"/>
          <p14:tracePt t="115801" x="4603750" y="4397375"/>
          <p14:tracePt t="115805" x="4516438" y="4383088"/>
          <p14:tracePt t="115822" x="4330700" y="4324350"/>
          <p14:tracePt t="115845" x="4178300" y="4281488"/>
          <p14:tracePt t="115851" x="4121150" y="4275138"/>
          <p14:tracePt t="115868" x="3970338" y="4267200"/>
          <p14:tracePt t="115873" x="3876675" y="4267200"/>
          <p14:tracePt t="115878" x="3819525" y="4267200"/>
          <p14:tracePt t="115893" x="3725863" y="4275138"/>
          <p14:tracePt t="115914" x="3546475" y="4310063"/>
          <p14:tracePt t="115924" x="3495675" y="4318000"/>
          <p14:tracePt t="115939" x="3459163" y="4332288"/>
          <p14:tracePt t="115957" x="3409950" y="4332288"/>
          <p14:tracePt t="115974" x="3387725" y="4338638"/>
          <p14:tracePt t="115980" x="3373438" y="4338638"/>
          <p14:tracePt t="115994" x="3344863" y="4352925"/>
          <p14:tracePt t="116000" x="3336925" y="4352925"/>
          <p14:tracePt t="116016" x="3308350" y="4375150"/>
          <p14:tracePt t="116030" x="3294063" y="4375150"/>
          <p14:tracePt t="116044" x="3287713" y="4375150"/>
          <p14:tracePt t="116060" x="3279775" y="4375150"/>
          <p14:tracePt t="116066" x="3273425" y="4375150"/>
          <p14:tracePt t="116196" x="3273425" y="4368800"/>
          <p14:tracePt t="116212" x="3273425" y="4360863"/>
          <p14:tracePt t="116245" x="3279775" y="4352925"/>
          <p14:tracePt t="116268" x="3287713" y="4346575"/>
          <p14:tracePt t="116284" x="3302000" y="4346575"/>
          <p14:tracePt t="116291" x="3308350" y="4332288"/>
          <p14:tracePt t="116308" x="3359150" y="4310063"/>
          <p14:tracePt t="116312" x="3395663" y="4289425"/>
          <p14:tracePt t="116319" x="3467100" y="4267200"/>
          <p14:tracePt t="116335" x="3683000" y="4210050"/>
          <p14:tracePt t="116343" x="3762375" y="4202113"/>
          <p14:tracePt t="116364" x="4271963" y="4159250"/>
          <p14:tracePt t="116370" x="4387850" y="4152900"/>
          <p14:tracePt t="116377" x="4581525" y="4152900"/>
          <p14:tracePt t="116382" x="4697413" y="4152900"/>
          <p14:tracePt t="116399" x="4833938" y="4152900"/>
          <p14:tracePt t="116408" x="4905375" y="4152900"/>
          <p14:tracePt t="116427" x="5092700" y="4159250"/>
          <p14:tracePt t="116433" x="5143500" y="4173538"/>
          <p14:tracePt t="116450" x="5192713" y="4187825"/>
          <p14:tracePt t="116457" x="5214938" y="4202113"/>
          <p14:tracePt t="116480" x="5286375" y="4260850"/>
          <p14:tracePt t="116487" x="5329238" y="4281488"/>
          <p14:tracePt t="116494" x="5359400" y="4303713"/>
          <p14:tracePt t="116513" x="5437188" y="4360863"/>
          <p14:tracePt t="116522" x="5451475" y="4375150"/>
          <p14:tracePt t="116530" x="5451475" y="4383088"/>
          <p14:tracePt t="116535" x="5459413" y="4389438"/>
          <p14:tracePt t="116556" x="5459413" y="4397375"/>
          <p14:tracePt t="116565" x="5473700" y="4411663"/>
          <p14:tracePt t="116589" x="5502275" y="4491038"/>
          <p14:tracePt t="116595" x="5510213" y="4525963"/>
          <p14:tracePt t="116602" x="5516563" y="4568825"/>
          <p14:tracePt t="116606" x="5516563" y="4619625"/>
          <p14:tracePt t="116628" x="5516563" y="4713288"/>
          <p14:tracePt t="116634" x="5516563" y="4741863"/>
          <p14:tracePt t="116650" x="5524500" y="4814888"/>
          <p14:tracePt t="116658" x="5524500" y="4886325"/>
          <p14:tracePt t="116677" x="5516563" y="5059363"/>
          <p14:tracePt t="116684" x="5510213" y="5087938"/>
          <p14:tracePt t="116708" x="5510213" y="5108575"/>
          <p14:tracePt t="116715" x="5510213" y="5116513"/>
          <p14:tracePt t="116738" x="5510213" y="5124450"/>
          <p14:tracePt t="116742" x="5510213" y="5130800"/>
          <p14:tracePt t="116800" x="5510213" y="5124450"/>
          <p14:tracePt t="117095" x="5280025" y="5181600"/>
          <p14:tracePt t="117112" x="4791075" y="5232400"/>
          <p14:tracePt t="117119" x="4316413" y="5267325"/>
          <p14:tracePt t="117139" x="3740150" y="5310188"/>
          <p14:tracePt t="117146" x="3660775" y="5310188"/>
          <p14:tracePt t="117163" x="3444875" y="5310188"/>
          <p14:tracePt t="117169" x="3316288" y="5310188"/>
          <p14:tracePt t="117173" x="3251200" y="5310188"/>
          <p14:tracePt t="117194" x="3078163" y="5340350"/>
          <p14:tracePt t="117203" x="2998788" y="5346700"/>
          <p14:tracePt t="117209" x="2921000" y="5346700"/>
          <p14:tracePt t="117225" x="2813050" y="5346700"/>
          <p14:tracePt t="117234" x="2790825" y="5346700"/>
          <p14:tracePt t="117255" x="2711450" y="5340350"/>
          <p14:tracePt t="117262" x="2690813" y="5332413"/>
          <p14:tracePt t="117267" x="2668588" y="5324475"/>
          <p14:tracePt t="117285" x="2632075" y="5318125"/>
          <p14:tracePt t="117290" x="2625725" y="5318125"/>
          <p14:tracePt t="117309" x="2603500" y="5318125"/>
          <p14:tracePt t="117317" x="2597150" y="5318125"/>
          <p14:tracePt t="117335" x="2589213" y="5318125"/>
          <p14:tracePt t="117356" x="2574925" y="5318125"/>
          <p14:tracePt t="117364" x="2568575" y="5318125"/>
          <p14:tracePt t="117368" x="2560638" y="5318125"/>
          <p14:tracePt t="117386" x="2552700" y="5318125"/>
          <p14:tracePt t="117393" x="2546350" y="5318125"/>
          <p14:tracePt t="117410" x="2538413" y="5318125"/>
          <p14:tracePt t="117419" x="2532063" y="5318125"/>
          <p14:tracePt t="117475" x="2532063" y="5324475"/>
          <p14:tracePt t="117495" x="2532063" y="5332413"/>
          <p14:tracePt t="117501" x="2532063" y="5340350"/>
          <p14:tracePt t="117505" x="2546350" y="5346700"/>
          <p14:tracePt t="117523" x="2560638" y="5360988"/>
          <p14:tracePt t="117530" x="2568575" y="5368925"/>
          <p14:tracePt t="117535" x="2582863" y="5375275"/>
          <p14:tracePt t="117552" x="2589213" y="5383213"/>
          <p14:tracePt t="117559" x="2597150" y="5389563"/>
          <p14:tracePt t="117575" x="2603500" y="5397500"/>
          <p14:tracePt t="117584" x="2611438" y="5403850"/>
          <p14:tracePt t="117607" x="2617788" y="5403850"/>
          <p14:tracePt t="117628" x="2625725" y="5403850"/>
          <p14:tracePt t="117651" x="2632075" y="5403850"/>
          <p14:tracePt t="117670" x="2646363" y="5403850"/>
          <p14:tracePt t="117676" x="2660650" y="5403850"/>
          <p14:tracePt t="117694" x="2690813" y="5411788"/>
          <p14:tracePt t="117702" x="2711450" y="5418138"/>
          <p14:tracePt t="117717" x="2747963" y="5426075"/>
          <p14:tracePt t="117722" x="2762250" y="5432425"/>
          <p14:tracePt t="117728" x="2782888" y="5440363"/>
          <p14:tracePt t="117737" x="2798763" y="5440363"/>
          <p14:tracePt t="117753" x="2847975" y="5440363"/>
          <p14:tracePt t="117758" x="2876550" y="5440363"/>
          <p14:tracePt t="117766" x="2921000" y="5432425"/>
          <p14:tracePt t="117771" x="2955925" y="5432425"/>
          <p14:tracePt t="117792" x="3092450" y="5389563"/>
          <p14:tracePt t="117800" x="3165475" y="5360988"/>
          <p14:tracePt t="117821" x="3316288" y="5324475"/>
          <p14:tracePt t="117843" x="3409950" y="5281613"/>
          <p14:tracePt t="117850" x="3424238" y="5275263"/>
          <p14:tracePt t="117872" x="3438525" y="5260975"/>
          <p14:tracePt t="117879" x="3438525" y="5253038"/>
          <p14:tracePt t="117901" x="3444875" y="5246688"/>
          <p14:tracePt t="117911" x="3444875" y="5238750"/>
          <p14:tracePt t="117932" x="3444875" y="5232400"/>
          <p14:tracePt t="117958" x="3444875" y="5210175"/>
          <p14:tracePt t="117982" x="3430588" y="5202238"/>
          <p14:tracePt t="117989" x="3424238" y="5187950"/>
          <p14:tracePt t="117993" x="3336925" y="5153025"/>
          <p14:tracePt t="118008" x="3143250" y="5065713"/>
          <p14:tracePt t="118028" x="2984500" y="4943475"/>
          <p14:tracePt t="118037" x="2921000" y="4892675"/>
          <p14:tracePt t="118058" x="2776538" y="4806950"/>
          <p14:tracePt t="118066" x="2747963" y="4800600"/>
          <p14:tracePt t="118087" x="2682875" y="4770438"/>
          <p14:tracePt t="118105" x="2646363" y="4749800"/>
          <p14:tracePt t="118110" x="2617788" y="4735513"/>
          <p14:tracePt t="118118" x="2589213" y="4713288"/>
          <p14:tracePt t="118138" x="2474913" y="4656138"/>
          <p14:tracePt t="118144" x="2430463" y="4648200"/>
          <p14:tracePt t="118166" x="2373313" y="4633913"/>
          <p14:tracePt t="118174" x="2359025" y="4633913"/>
          <p14:tracePt t="118194" x="2316163" y="4633913"/>
          <p14:tracePt t="118201" x="2308225" y="4641850"/>
          <p14:tracePt t="118217" x="2279650" y="4648200"/>
          <p14:tracePt t="118225" x="2265363" y="4656138"/>
          <p14:tracePt t="118248" x="2216150" y="4692650"/>
          <p14:tracePt t="118253" x="2193925" y="4706938"/>
          <p14:tracePt t="118260" x="2165350" y="4735513"/>
          <p14:tracePt t="118276" x="2085975" y="4814888"/>
          <p14:tracePt t="118284" x="2043113" y="4872038"/>
          <p14:tracePt t="118302" x="1963738" y="5000625"/>
          <p14:tracePt t="118309" x="1935163" y="5045075"/>
          <p14:tracePt t="118318" x="1912938" y="5080000"/>
          <p14:tracePt t="118324" x="1898650" y="5124450"/>
          <p14:tracePt t="118341" x="1827213" y="5224463"/>
          <p14:tracePt t="118350" x="1790700" y="5318125"/>
          <p14:tracePt t="118370" x="1704975" y="5562600"/>
          <p14:tracePt t="118379" x="1690688" y="5619750"/>
          <p14:tracePt t="118385" x="1676400" y="5684838"/>
          <p14:tracePt t="118389" x="1662113" y="5749925"/>
          <p14:tracePt t="118405" x="1639888" y="5894388"/>
          <p14:tracePt t="118412" x="1633538" y="5951538"/>
          <p14:tracePt t="118431" x="1633538" y="6094413"/>
          <p14:tracePt t="118439" x="1633538" y="6210300"/>
          <p14:tracePt t="118446" x="1639888" y="6261100"/>
          <p14:tracePt t="118465" x="1647825" y="6332538"/>
          <p14:tracePt t="118469" x="1654175" y="6361113"/>
          <p14:tracePt t="118477" x="1662113" y="6383338"/>
          <p14:tracePt t="118493" x="1676400" y="6426200"/>
          <p14:tracePt t="118499" x="1676400" y="6434138"/>
          <p14:tracePt t="118525" x="1725613" y="6548438"/>
          <p14:tracePt t="118532" x="1733550" y="6556375"/>
          <p14:tracePt t="118550" x="1755775" y="6584950"/>
          <p14:tracePt t="118556" x="1755775" y="6591300"/>
          <p14:tracePt t="118562" x="1755775" y="6599238"/>
          <p14:tracePt t="118581" x="1770063" y="6605588"/>
          <p14:tracePt t="118585" x="1770063" y="6613525"/>
          <p14:tracePt t="118592" x="1770063" y="6619875"/>
          <p14:tracePt t="118613" x="1784350" y="6627813"/>
          <p14:tracePt t="118619" x="1798638" y="6627813"/>
          <p14:tracePt t="118637" x="1833563" y="6634163"/>
          <p14:tracePt t="118645" x="1855788" y="6642100"/>
          <p14:tracePt t="118666" x="1927225" y="6656388"/>
          <p14:tracePt t="118672" x="1949450" y="6656388"/>
          <p14:tracePt t="118679" x="1978025" y="6664325"/>
          <p14:tracePt t="118684" x="2014538" y="6670675"/>
          <p14:tracePt t="118689" x="2043113" y="6670675"/>
          <p14:tracePt t="118709" x="2078038" y="6678613"/>
          <p14:tracePt t="118714" x="2100263" y="6678613"/>
          <p14:tracePt t="118722" x="2108200" y="6678613"/>
          <p14:tracePt t="118728" x="2136775" y="6678613"/>
          <p14:tracePt t="118749" x="2287588" y="6678613"/>
          <p14:tracePt t="118774" x="2452688" y="6670675"/>
          <p14:tracePt t="118778" x="2474913" y="6670675"/>
          <p14:tracePt t="118786" x="2503488" y="6670675"/>
          <p14:tracePt t="118792" x="2524125" y="6670675"/>
          <p14:tracePt t="118807" x="2597150" y="6670675"/>
          <p14:tracePt t="118817" x="2625725" y="6670675"/>
          <p14:tracePt t="118821" x="2646363" y="6670675"/>
          <p14:tracePt t="118838" x="2690813" y="6670675"/>
          <p14:tracePt t="118845" x="2711450" y="6670675"/>
          <p14:tracePt t="118850" x="2740025" y="6656388"/>
          <p14:tracePt t="118867" x="2798763" y="6627813"/>
          <p14:tracePt t="118873" x="2827338" y="6613525"/>
          <p14:tracePt t="118892" x="2898775" y="6548438"/>
          <p14:tracePt t="118899" x="2921000" y="6534150"/>
          <p14:tracePt t="118918" x="2941638" y="6519863"/>
          <p14:tracePt t="118922" x="2949575" y="6511925"/>
          <p14:tracePt t="118950" x="2955925" y="6511925"/>
          <p14:tracePt t="118966" x="2992438" y="6505575"/>
          <p14:tracePt t="118974" x="3043238" y="6497638"/>
          <p14:tracePt t="118978" x="3086100" y="6497638"/>
          <p14:tracePt t="118997" x="3171825" y="6497638"/>
          <p14:tracePt t="119004" x="3228975" y="6497638"/>
          <p14:tracePt t="119007" x="3294063" y="6497638"/>
          <p14:tracePt t="119024" x="3467100" y="6497638"/>
          <p14:tracePt t="119030" x="3524250" y="6497638"/>
          <p14:tracePt t="119035" x="3560763" y="6497638"/>
          <p14:tracePt t="119051" x="3625850" y="6497638"/>
          <p14:tracePt t="119056" x="3646488" y="6497638"/>
          <p14:tracePt t="119073" x="3689350" y="6497638"/>
          <p14:tracePt t="119079" x="3697288" y="6505575"/>
          <p14:tracePt t="119096" x="3711575" y="6505575"/>
          <p14:tracePt t="119103" x="3711575" y="6511925"/>
          <p14:tracePt t="119119" x="3719513" y="6511925"/>
          <p14:tracePt t="119138" x="3725863" y="6511925"/>
          <p14:tracePt t="119171" x="3733800" y="6511925"/>
          <p14:tracePt t="119780" x="3725863" y="6505575"/>
          <p14:tracePt t="119788" x="3719513" y="6505575"/>
          <p14:tracePt t="119801" x="3719513" y="6497638"/>
          <p14:tracePt t="119809" x="3711575" y="6497638"/>
          <p14:tracePt t="119826" x="3703638" y="6491288"/>
          <p14:tracePt t="119842" x="3703638" y="6483350"/>
          <p14:tracePt t="119859" x="3697288" y="6483350"/>
          <p14:tracePt t="119866" x="3689350" y="6483350"/>
          <p14:tracePt t="119875" x="3683000" y="6477000"/>
          <p14:tracePt t="119893" x="3546475" y="6440488"/>
          <p14:tracePt t="119894" x="3452813" y="6426200"/>
          <p14:tracePt t="119902" x="3381375" y="6403975"/>
          <p14:tracePt t="119910" x="3308350" y="6389688"/>
          <p14:tracePt t="119916" x="3222625" y="6354763"/>
          <p14:tracePt t="119925" x="3114675" y="6289675"/>
          <p14:tracePt t="119930" x="2992438" y="6253163"/>
          <p14:tracePt t="119942" x="2921000" y="6210300"/>
          <p14:tracePt t="119945" x="2876550" y="6196013"/>
          <p14:tracePt t="119952" x="2841625" y="6181725"/>
          <p14:tracePt t="119962" x="2819400" y="6173788"/>
          <p14:tracePt t="119966" x="2798763" y="6167438"/>
          <p14:tracePt t="119976" x="2790825" y="6159500"/>
          <p14:tracePt t="119981" x="2768600" y="6153150"/>
          <p14:tracePt t="119992" x="2747963" y="6145213"/>
          <p14:tracePt t="119995" x="2740025" y="6130925"/>
          <p14:tracePt t="120014" x="2697163" y="6116638"/>
          <p14:tracePt t="120017" x="2690813" y="6110288"/>
          <p14:tracePt t="120026" x="2676525" y="6094413"/>
          <p14:tracePt t="120031" x="2660650" y="6094413"/>
          <p14:tracePt t="120043" x="2654300" y="6088063"/>
          <p14:tracePt t="120045" x="2640013" y="6080125"/>
          <p14:tracePt t="120061" x="2632075" y="6080125"/>
          <p14:tracePt t="120067" x="2625725" y="6080125"/>
          <p14:tracePt t="120076" x="2617788" y="6080125"/>
          <p14:tracePt t="120096" x="2611438" y="6080125"/>
          <p14:tracePt t="120111" x="2603500" y="6080125"/>
          <p14:tracePt t="121744" x="2625725" y="6073775"/>
          <p14:tracePt t="121762" x="2705100" y="6065838"/>
          <p14:tracePt t="121766" x="2719388" y="6065838"/>
          <p14:tracePt t="121781" x="2747963" y="6065838"/>
          <p14:tracePt t="121795" x="2768600" y="6065838"/>
          <p14:tracePt t="121809" x="2790825" y="6065838"/>
          <p14:tracePt t="121825" x="2819400" y="6065838"/>
          <p14:tracePt t="121830" x="2827338" y="6065838"/>
          <p14:tracePt t="121843" x="2841625" y="6065838"/>
          <p14:tracePt t="121846" x="2847975" y="6065838"/>
          <p14:tracePt t="121859" x="2870200" y="6065838"/>
          <p14:tracePt t="121872" x="2884488" y="6065838"/>
          <p14:tracePt t="121876" x="2890838" y="6065838"/>
          <p14:tracePt t="121888" x="2927350" y="6065838"/>
          <p14:tracePt t="121901" x="2949575" y="6065838"/>
          <p14:tracePt t="121909" x="2955925" y="6065838"/>
          <p14:tracePt t="121915" x="2970213" y="6065838"/>
          <p14:tracePt t="121930" x="2978150" y="6065838"/>
          <p14:tracePt t="121946" x="2984500" y="6065838"/>
          <p14:tracePt t="122002" x="2992438" y="6073775"/>
          <p14:tracePt t="122014" x="2992438" y="6080125"/>
          <p14:tracePt t="122031" x="2992438" y="6088063"/>
          <p14:tracePt t="122046" x="2992438" y="6094413"/>
          <p14:tracePt t="122062" x="2998788" y="6124575"/>
          <p14:tracePt t="122076" x="3021013" y="6210300"/>
          <p14:tracePt t="122087" x="3028950" y="6246813"/>
          <p14:tracePt t="122091" x="3035300" y="6281738"/>
          <p14:tracePt t="122101" x="3035300" y="6310313"/>
          <p14:tracePt t="122105" x="3043238" y="6332538"/>
          <p14:tracePt t="122117" x="3049588" y="6375400"/>
          <p14:tracePt t="122122" x="3049588" y="6397625"/>
          <p14:tracePt t="122132" x="3057525" y="6440488"/>
          <p14:tracePt t="122143" x="3057525" y="6454775"/>
          <p14:tracePt t="122146" x="3057525" y="6462713"/>
          <p14:tracePt t="122158" x="3057525" y="6469063"/>
          <p14:tracePt t="122176" x="3057525" y="6483350"/>
          <p14:tracePt t="122205" x="3057525" y="6491288"/>
          <p14:tracePt t="122213" x="3057525" y="6497638"/>
          <p14:tracePt t="122233" x="3057525" y="6505575"/>
          <p14:tracePt t="122607" x="3063875" y="6505575"/>
          <p14:tracePt t="122629" x="3078163" y="6505575"/>
          <p14:tracePt t="122648" x="3086100" y="6505575"/>
          <p14:tracePt t="122666" x="3092450" y="6505575"/>
          <p14:tracePt t="122683" x="3100388" y="6505575"/>
          <p14:tracePt t="122690" x="3106738" y="6505575"/>
          <p14:tracePt t="122707" x="3143250" y="6497638"/>
          <p14:tracePt t="122711" x="3165475" y="6491288"/>
          <p14:tracePt t="122726" x="3208338" y="6491288"/>
          <p14:tracePt t="122732" x="3228975" y="6491288"/>
          <p14:tracePt t="122745" x="3265488" y="6483350"/>
          <p14:tracePt t="122761" x="3287713" y="6477000"/>
          <p14:tracePt t="122766" x="3302000" y="6469063"/>
          <p14:tracePt t="122788" x="3308350" y="6469063"/>
          <p14:tracePt t="122803" x="3308350" y="6462713"/>
          <p14:tracePt t="122821" x="3308350" y="6454775"/>
          <p14:tracePt t="122839" x="3316288" y="6440488"/>
          <p14:tracePt t="122854" x="3322638" y="6434138"/>
          <p14:tracePt t="122869" x="3330575" y="6418263"/>
          <p14:tracePt t="122892" x="3336925" y="6418263"/>
          <p14:tracePt t="123104" x="3344863" y="6403975"/>
          <p14:tracePt t="123127" x="3344863" y="6361113"/>
          <p14:tracePt t="123150" x="3344863" y="6354763"/>
          <p14:tracePt t="123157" x="3344863" y="6346825"/>
          <p14:tracePt t="123177" x="3344863" y="6340475"/>
          <p14:tracePt t="123183" x="3344863" y="6332538"/>
          <p14:tracePt t="123209" x="3344863" y="6318250"/>
          <p14:tracePt t="123230" x="3344863" y="6261100"/>
          <p14:tracePt t="123255" x="3344863" y="6246813"/>
          <p14:tracePt t="123283" x="3344863" y="6238875"/>
          <p14:tracePt t="123945" x="3351213" y="6238875"/>
          <p14:tracePt t="123968" x="3351213" y="6246813"/>
          <p14:tracePt t="123988" x="3351213" y="6253163"/>
          <p14:tracePt t="124013" x="3359150" y="6267450"/>
          <p14:tracePt t="124032" x="3481388" y="6296025"/>
          <p14:tracePt t="124044" x="3581400" y="6332538"/>
          <p14:tracePt t="124062" x="3632200" y="6354763"/>
          <p14:tracePt t="124066" x="3654425" y="6361113"/>
          <p14:tracePt t="124077" x="3675063" y="6369050"/>
          <p14:tracePt t="124079" x="3689350" y="6383338"/>
          <p14:tracePt t="124092" x="3703638" y="6389688"/>
          <p14:tracePt t="124094" x="3719513" y="6397625"/>
          <p14:tracePt t="124111" x="3733800" y="6403975"/>
          <p14:tracePt t="124116" x="3733800" y="6411913"/>
          <p14:tracePt t="124129" x="3740150" y="6418263"/>
          <p14:tracePt t="124147" x="3740150" y="6426200"/>
          <p14:tracePt t="124232" x="3748088" y="6426200"/>
          <p14:tracePt t="124253" x="3754438" y="6426200"/>
          <p14:tracePt t="124456" x="3762375" y="6426200"/>
          <p14:tracePt t="124479" x="3776663" y="6426200"/>
          <p14:tracePt t="124503" x="3776663" y="6434138"/>
          <p14:tracePt t="124701" x="3790950" y="6434138"/>
          <p14:tracePt t="124722" x="3898900" y="6426200"/>
          <p14:tracePt t="124728" x="3919538" y="6426200"/>
          <p14:tracePt t="124746" x="3941763" y="6426200"/>
          <p14:tracePt t="124752" x="3949700" y="6426200"/>
          <p14:tracePt t="125462" x="3919538" y="6454775"/>
          <p14:tracePt t="125486" x="3762375" y="6642100"/>
          <p14:tracePt t="125491" x="3719513" y="6670675"/>
          <p14:tracePt t="125508" x="3646488" y="6735763"/>
          <p14:tracePt t="125516" x="3581400" y="6786563"/>
          <p14:tracePt t="125678" x="1819275" y="6821488"/>
          <p14:tracePt t="125697" x="1790700" y="6764338"/>
          <p14:tracePt t="125704" x="1784350" y="6742113"/>
          <p14:tracePt t="125723" x="1776413" y="6664325"/>
          <p14:tracePt t="125729" x="1784350" y="6634163"/>
          <p14:tracePt t="125745" x="1798638" y="6591300"/>
          <p14:tracePt t="125751" x="1819275" y="6562725"/>
          <p14:tracePt t="125767" x="1927225" y="6483350"/>
          <p14:tracePt t="125772" x="2020888" y="6434138"/>
          <p14:tracePt t="125789" x="2171700" y="6361113"/>
          <p14:tracePt t="125795" x="2265363" y="6326188"/>
          <p14:tracePt t="125802" x="2395538" y="6296025"/>
          <p14:tracePt t="125817" x="2690813" y="6218238"/>
          <p14:tracePt t="125836" x="3259138" y="6153150"/>
          <p14:tracePt t="125845" x="3351213" y="6145213"/>
          <p14:tracePt t="125860" x="3762375" y="6124575"/>
          <p14:tracePt t="125866" x="3841750" y="6124575"/>
          <p14:tracePt t="125881" x="4078288" y="6138863"/>
          <p14:tracePt t="125887" x="4229100" y="6159500"/>
          <p14:tracePt t="125895" x="4251325" y="6159500"/>
          <p14:tracePt t="125915" x="4567238" y="6332538"/>
          <p14:tracePt t="125939" x="4754563" y="6454775"/>
          <p14:tracePt t="125945" x="4776788" y="6477000"/>
          <p14:tracePt t="125969" x="4826000" y="6562725"/>
          <p14:tracePt t="125975" x="4840288" y="6584950"/>
          <p14:tracePt t="125997" x="4840288" y="6613525"/>
          <p14:tracePt t="126002" x="4840288" y="6619875"/>
          <p14:tracePt t="126021" x="4854575" y="6670675"/>
          <p14:tracePt t="126027" x="4854575" y="6692900"/>
          <p14:tracePt t="126032" x="4854575" y="6713538"/>
          <p14:tracePt t="126050" x="4854575" y="6750050"/>
          <p14:tracePt t="126056" x="4854575" y="6778625"/>
          <p14:tracePt t="126060" x="4854575" y="6807200"/>
          <p14:tracePt t="126204" x="2078038" y="6627813"/>
          <p14:tracePt t="126210" x="1978025" y="6562725"/>
          <p14:tracePt t="126230" x="1878013" y="6491288"/>
          <p14:tracePt t="126237" x="1847850" y="6469063"/>
          <p14:tracePt t="126254" x="1812925" y="6448425"/>
          <p14:tracePt t="126261" x="1804988" y="6440488"/>
          <p14:tracePt t="126282" x="1798638" y="6434138"/>
          <p14:tracePt t="126286" x="1790700" y="6434138"/>
          <p14:tracePt t="126306" x="1790700" y="6426200"/>
          <p14:tracePt t="126312" x="1790700" y="6418263"/>
          <p14:tracePt t="126333" x="1790700" y="6411913"/>
          <p14:tracePt t="126350" x="1790700" y="6397625"/>
          <p14:tracePt t="126356" x="1804988" y="6369050"/>
          <p14:tracePt t="126360" x="1841500" y="6318250"/>
          <p14:tracePt t="126378" x="2043113" y="6181725"/>
          <p14:tracePt t="126385" x="2185988" y="6124575"/>
          <p14:tracePt t="126401" x="2366963" y="6051550"/>
          <p14:tracePt t="126408" x="2538413" y="5994400"/>
          <p14:tracePt t="126412" x="2733675" y="5929313"/>
          <p14:tracePt t="126429" x="2927350" y="5872163"/>
          <p14:tracePt t="126435" x="3143250" y="5849938"/>
          <p14:tracePt t="126450" x="3438525" y="5821363"/>
          <p14:tracePt t="126456" x="3575050" y="5821363"/>
          <p14:tracePt t="126472" x="3905250" y="5857875"/>
          <p14:tracePt t="126478" x="3919538" y="5857875"/>
          <p14:tracePt t="126484" x="4064000" y="5929313"/>
          <p14:tracePt t="126502" x="4229100" y="5994400"/>
          <p14:tracePt t="126520" x="4322763" y="6037263"/>
          <p14:tracePt t="126540" x="4351338" y="6059488"/>
          <p14:tracePt t="126547" x="4359275" y="6059488"/>
          <p14:tracePt t="126565" x="4359275" y="6065838"/>
          <p14:tracePt t="126592" x="4365625" y="6065838"/>
          <p14:tracePt t="127627" x="4452938" y="5972175"/>
          <p14:tracePt t="127643" x="5129213" y="5519738"/>
          <p14:tracePt t="127650" x="5667375" y="5340350"/>
          <p14:tracePt t="127664" x="6724650" y="5130800"/>
          <p14:tracePt t="127670" x="6869113" y="5130800"/>
          <p14:tracePt t="127689" x="7480300" y="5138738"/>
          <p14:tracePt t="127695" x="7596188" y="5167313"/>
          <p14:tracePt t="127699" x="7732713" y="5210175"/>
          <p14:tracePt t="127718" x="7934325" y="5275263"/>
          <p14:tracePt t="127722" x="7983538" y="5303838"/>
          <p14:tracePt t="127728" x="7997825" y="5318125"/>
          <p14:tracePt t="127748" x="8048625" y="5375275"/>
          <p14:tracePt t="127775" x="8048625" y="5383213"/>
          <p14:tracePt t="127943" x="7767638" y="5562600"/>
          <p14:tracePt t="127958" x="6667500" y="6153150"/>
          <p14:tracePt t="127964" x="5740400" y="6369050"/>
          <p14:tracePt t="127981" x="4495800" y="6792913"/>
          <p14:tracePt t="131430" x="2560638" y="5807075"/>
          <p14:tracePt t="131446" x="3617913" y="4087813"/>
          <p14:tracePt t="131463" x="4927600" y="2022475"/>
          <p14:tracePt t="131469" x="5746750" y="11080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7D9A-0AC6-62D4-0743-84E72B01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Mathematical View of </a:t>
            </a:r>
            <a:r>
              <a:rPr lang="en-US" sz="4800" dirty="0" err="1"/>
              <a:t>Kabsch-Umeyama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A46F9C-ED93-AA99-7A5F-745B74111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0173" y="2811281"/>
            <a:ext cx="3245369" cy="2950336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0A516F-8938-5E86-7E0B-B7906E9A93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795" y="1506511"/>
                <a:ext cx="5171557" cy="4437087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numCol="1" rtlCol="0" anchor="t">
                <a:norm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buFont typeface="Wingdings 2" charset="2"/>
                  <a:buNone/>
                </a:pPr>
                <a:r>
                  <a:rPr lang="en-US" sz="2000" dirty="0"/>
                  <a:t>Constrained optimization of </a:t>
                </a:r>
              </a:p>
              <a:p>
                <a:pPr marL="36900" indent="0">
                  <a:buFont typeface="Wingdings 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𝑅𝐴</m:t>
                              </m:r>
                            </m:e>
                          </m:d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36900" indent="0">
                  <a:buFont typeface="Wingdings 2" charset="2"/>
                  <a:buNone/>
                </a:pPr>
                <a:r>
                  <a:rPr lang="en-US" sz="2000" dirty="0"/>
                  <a:t>where R must be a rotation matrix, i.e., a matrix of the following form (in 2 dimensions)</a:t>
                </a:r>
              </a:p>
              <a:p>
                <a:pPr marL="36900" indent="0" algn="ctr">
                  <a:buFont typeface="Wingdings 2" charset="2"/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0A516F-8938-5E86-7E0B-B7906E9A9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1506511"/>
                <a:ext cx="5171557" cy="44370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20AC3A53-AECA-2172-5B8F-ECB25097E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5352" y="1506511"/>
                <a:ext cx="5171557" cy="4437087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numCol="1" rtlCol="0" anchor="t">
                <a:norm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buFont typeface="Wingdings 2" charset="2"/>
                  <a:buNone/>
                </a:pPr>
                <a:r>
                  <a:rPr lang="en-US" sz="2000" dirty="0"/>
                  <a:t>Geometric Picture of SVD.</a:t>
                </a:r>
                <a:r>
                  <a:rPr lang="en-US" sz="2000" baseline="30000" dirty="0"/>
                  <a:t>2</a:t>
                </a:r>
                <a:endParaRPr lang="en-US" sz="2000" dirty="0"/>
              </a:p>
              <a:p>
                <a:pPr marL="36900" indent="0">
                  <a:buFont typeface="Wingdings 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20AC3A53-AECA-2172-5B8F-ECB25097E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352" y="1506511"/>
                <a:ext cx="5171557" cy="44370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BBEEBAFF-CA01-27D8-F172-9905C3ED8B53}"/>
              </a:ext>
            </a:extLst>
          </p:cNvPr>
          <p:cNvSpPr/>
          <p:nvPr/>
        </p:nvSpPr>
        <p:spPr>
          <a:xfrm>
            <a:off x="7812590" y="4412502"/>
            <a:ext cx="682053" cy="614597"/>
          </a:xfrm>
          <a:prstGeom prst="mathMultiply">
            <a:avLst/>
          </a:prstGeom>
          <a:solidFill>
            <a:srgbClr val="FF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50" name="Audio 49">
            <a:hlinkClick r:id="" action="ppaction://media"/>
            <a:extLst>
              <a:ext uri="{FF2B5EF4-FFF2-40B4-BE49-F238E27FC236}">
                <a16:creationId xmlns:a16="http://schemas.microsoft.com/office/drawing/2014/main" id="{DF8D8D78-195A-7F56-02E6-0F7FDEF61B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9453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916"/>
    </mc:Choice>
    <mc:Fallback>
      <p:transition spd="slow" advTm="90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99" x="1446213" y="6821488"/>
          <p14:tracePt t="7903" x="1417638" y="6807200"/>
          <p14:tracePt t="7918" x="1395413" y="6792913"/>
          <p14:tracePt t="7926" x="1387475" y="6792913"/>
          <p14:tracePt t="7941" x="1381125" y="6792913"/>
          <p14:tracePt t="7955" x="1373188" y="6792913"/>
          <p14:tracePt t="7983" x="1358900" y="6792913"/>
          <p14:tracePt t="8014" x="1352550" y="6792913"/>
          <p14:tracePt t="8024" x="1344613" y="6807200"/>
          <p14:tracePt t="8032" x="1338263" y="6807200"/>
          <p14:tracePt t="8054" x="1338263" y="6815138"/>
          <p14:tracePt t="8063" x="1338263" y="6829425"/>
          <p14:tracePt t="8067" x="1338263" y="6835775"/>
          <p14:tracePt t="8079" x="1338263" y="6843713"/>
          <p14:tracePt t="8085" x="1338263" y="6850063"/>
          <p14:tracePt t="8545" x="1230313" y="6684963"/>
          <p14:tracePt t="8550" x="1108075" y="6397625"/>
          <p14:tracePt t="8565" x="949325" y="5957888"/>
          <p14:tracePt t="8573" x="798513" y="5556250"/>
          <p14:tracePt t="8578" x="719138" y="5383213"/>
          <p14:tracePt t="8593" x="560388" y="4843463"/>
          <p14:tracePt t="8600" x="539750" y="4713288"/>
          <p14:tracePt t="8616" x="531813" y="4440238"/>
          <p14:tracePt t="8624" x="531813" y="4346575"/>
          <p14:tracePt t="8628" x="546100" y="4295775"/>
          <p14:tracePt t="8643" x="568325" y="4224338"/>
          <p14:tracePt t="8658" x="596900" y="4159250"/>
          <p14:tracePt t="8666" x="596900" y="4130675"/>
          <p14:tracePt t="8680" x="611188" y="4087813"/>
          <p14:tracePt t="8688" x="619125" y="4065588"/>
          <p14:tracePt t="8702" x="625475" y="4014788"/>
          <p14:tracePt t="8710" x="633413" y="3986213"/>
          <p14:tracePt t="8725" x="633413" y="3943350"/>
          <p14:tracePt t="8731" x="639763" y="3914775"/>
          <p14:tracePt t="8745" x="661988" y="3871913"/>
          <p14:tracePt t="8753" x="668338" y="3843338"/>
          <p14:tracePt t="8768" x="690563" y="3763963"/>
          <p14:tracePt t="8774" x="704850" y="3727450"/>
          <p14:tracePt t="8779" x="733425" y="3662363"/>
          <p14:tracePt t="8794" x="776288" y="3562350"/>
          <p14:tracePt t="8810" x="812800" y="3460750"/>
          <p14:tracePt t="8817" x="863600" y="3367088"/>
          <p14:tracePt t="8832" x="992188" y="3144838"/>
          <p14:tracePt t="8840" x="1042988" y="3073400"/>
          <p14:tracePt t="8843" x="1085850" y="2994025"/>
          <p14:tracePt t="8858" x="1157288" y="2871788"/>
          <p14:tracePt t="8865" x="1165225" y="2857500"/>
          <p14:tracePt t="8879" x="1244600" y="2713038"/>
          <p14:tracePt t="8886" x="1250950" y="2698750"/>
          <p14:tracePt t="8901" x="1258888" y="2690813"/>
          <p14:tracePt t="9109" x="1301750" y="2619375"/>
          <p14:tracePt t="9120" x="1344613" y="2562225"/>
          <p14:tracePt t="9139" x="1546225" y="2446338"/>
          <p14:tracePt t="9145" x="1597025" y="2432050"/>
          <p14:tracePt t="9157" x="1625600" y="2425700"/>
          <p14:tracePt t="9163" x="1639888" y="2417763"/>
          <p14:tracePt t="9169" x="1662113" y="2411413"/>
          <p14:tracePt t="9184" x="1690688" y="2403475"/>
          <p14:tracePt t="9191" x="1711325" y="2397125"/>
          <p14:tracePt t="9197" x="1725613" y="2389188"/>
          <p14:tracePt t="9213" x="1804988" y="2360613"/>
          <p14:tracePt t="9220" x="1878013" y="2346325"/>
          <p14:tracePt t="9236" x="2000250" y="2303463"/>
          <p14:tracePt t="9241" x="2049463" y="2281238"/>
          <p14:tracePt t="9248" x="2122488" y="2259013"/>
          <p14:tracePt t="9265" x="2301875" y="2201863"/>
          <p14:tracePt t="9271" x="2373313" y="2181225"/>
          <p14:tracePt t="9277" x="2416175" y="2165350"/>
          <p14:tracePt t="9283" x="2446338" y="2159000"/>
          <p14:tracePt t="9296" x="2481263" y="2136775"/>
          <p14:tracePt t="9304" x="2503488" y="2136775"/>
          <p14:tracePt t="9321" x="2538413" y="2116138"/>
          <p14:tracePt t="9329" x="2568575" y="2101850"/>
          <p14:tracePt t="9333" x="2617788" y="2087563"/>
          <p14:tracePt t="9349" x="2705100" y="2073275"/>
          <p14:tracePt t="9355" x="2733675" y="2065338"/>
          <p14:tracePt t="9361" x="2747963" y="2057400"/>
          <p14:tracePt t="9376" x="2782888" y="2043113"/>
          <p14:tracePt t="9395" x="2798763" y="2036763"/>
          <p14:tracePt t="9400" x="2805113" y="2036763"/>
          <p14:tracePt t="9407" x="2805113" y="2028825"/>
          <p14:tracePt t="9412" x="2819400" y="2022475"/>
          <p14:tracePt t="9428" x="2841625" y="2000250"/>
          <p14:tracePt t="9434" x="2862263" y="1985963"/>
          <p14:tracePt t="9449" x="2949575" y="1957388"/>
          <p14:tracePt t="9455" x="2998788" y="1949450"/>
          <p14:tracePt t="9469" x="3092450" y="1935163"/>
          <p14:tracePt t="9476" x="3121025" y="1935163"/>
          <p14:tracePt t="9492" x="3157538" y="1935163"/>
          <p14:tracePt t="9498" x="3165475" y="1935163"/>
          <p14:tracePt t="9512" x="3208338" y="1935163"/>
          <p14:tracePt t="9519" x="3214688" y="1935163"/>
          <p14:tracePt t="9531" x="3243263" y="1928813"/>
          <p14:tracePt t="9537" x="3279775" y="1920875"/>
          <p14:tracePt t="9542" x="3336925" y="1920875"/>
          <p14:tracePt t="9559" x="3444875" y="1920875"/>
          <p14:tracePt t="9565" x="3481388" y="1920875"/>
          <p14:tracePt t="9578" x="3532188" y="1928813"/>
          <p14:tracePt t="9585" x="3552825" y="1935163"/>
          <p14:tracePt t="9602" x="3589338" y="1943100"/>
          <p14:tracePt t="9608" x="3595688" y="1943100"/>
          <p14:tracePt t="9622" x="3603625" y="1943100"/>
          <p14:tracePt t="9629" x="3611563" y="1943100"/>
          <p14:tracePt t="9664" x="3625850" y="1943100"/>
          <p14:tracePt t="9675" x="3640138" y="1943100"/>
          <p14:tracePt t="9680" x="3660775" y="1943100"/>
          <p14:tracePt t="9686" x="3683000" y="1943100"/>
          <p14:tracePt t="9701" x="3719513" y="1943100"/>
          <p14:tracePt t="9718" x="3754438" y="1943100"/>
          <p14:tracePt t="9724" x="3762375" y="1949450"/>
          <p14:tracePt t="9729" x="3776663" y="1957388"/>
          <p14:tracePt t="9742" x="3790950" y="1957388"/>
          <p14:tracePt t="9749" x="3797300" y="1957388"/>
          <p14:tracePt t="9765" x="3819525" y="1957388"/>
          <p14:tracePt t="9771" x="3825875" y="1957388"/>
          <p14:tracePt t="9788" x="3848100" y="1957388"/>
          <p14:tracePt t="9796" x="3856038" y="1957388"/>
          <p14:tracePt t="9809" x="3876675" y="1957388"/>
          <p14:tracePt t="9814" x="3890963" y="1957388"/>
          <p14:tracePt t="9831" x="3927475" y="1957388"/>
          <p14:tracePt t="9839" x="3949700" y="1965325"/>
          <p14:tracePt t="9843" x="3970338" y="1965325"/>
          <p14:tracePt t="9854" x="3992563" y="1965325"/>
          <p14:tracePt t="9861" x="4006850" y="1965325"/>
          <p14:tracePt t="9865" x="4021138" y="1965325"/>
          <p14:tracePt t="9876" x="4027488" y="1965325"/>
          <p14:tracePt t="9883" x="4041775" y="1965325"/>
          <p14:tracePt t="9887" x="4049713" y="1965325"/>
          <p14:tracePt t="9901" x="4064000" y="1965325"/>
          <p14:tracePt t="9908" x="4071938" y="1965325"/>
          <p14:tracePt t="9924" x="4086225" y="1971675"/>
          <p14:tracePt t="9929" x="4092575" y="1979613"/>
          <p14:tracePt t="9945" x="4100513" y="1979613"/>
          <p14:tracePt t="9951" x="4114800" y="1985963"/>
          <p14:tracePt t="9963" x="4121150" y="1985963"/>
          <p14:tracePt t="9969" x="4121150" y="1993900"/>
          <p14:tracePt t="9976" x="4129088" y="2000250"/>
          <p14:tracePt t="9980" x="4135438" y="2000250"/>
          <p14:tracePt t="10019" x="4143375" y="2000250"/>
          <p14:tracePt t="10159" x="4143375" y="2008188"/>
          <p14:tracePt t="10176" x="4149725" y="2014538"/>
          <p14:tracePt t="10196" x="4171950" y="2028825"/>
          <p14:tracePt t="10203" x="4171950" y="2043113"/>
          <p14:tracePt t="10219" x="4200525" y="2079625"/>
          <p14:tracePt t="10225" x="4214813" y="2101850"/>
          <p14:tracePt t="10241" x="4229100" y="2122488"/>
          <p14:tracePt t="10248" x="4229100" y="2130425"/>
          <p14:tracePt t="10264" x="4229100" y="2136775"/>
          <p14:tracePt t="10282" x="4229100" y="2144713"/>
          <p14:tracePt t="10289" x="4229100" y="2151063"/>
          <p14:tracePt t="10303" x="4229100" y="2159000"/>
          <p14:tracePt t="10310" x="4229100" y="2173288"/>
          <p14:tracePt t="10328" x="4229100" y="2201863"/>
          <p14:tracePt t="10334" x="4229100" y="2216150"/>
          <p14:tracePt t="10350" x="4229100" y="2238375"/>
          <p14:tracePt t="10356" x="4229100" y="2244725"/>
          <p14:tracePt t="10362" x="4229100" y="2252663"/>
          <p14:tracePt t="10377" x="4229100" y="2259013"/>
          <p14:tracePt t="10392" x="4229100" y="2266950"/>
          <p14:tracePt t="10412" x="4229100" y="2273300"/>
          <p14:tracePt t="10423" x="4229100" y="2281238"/>
          <p14:tracePt t="10442" x="4229100" y="2289175"/>
          <p14:tracePt t="10455" x="4229100" y="2295525"/>
          <p14:tracePt t="10470" x="4222750" y="2295525"/>
          <p14:tracePt t="10476" x="4222750" y="2309813"/>
          <p14:tracePt t="10491" x="4214813" y="2317750"/>
          <p14:tracePt t="10508" x="4208463" y="2324100"/>
          <p14:tracePt t="10514" x="4208463" y="2332038"/>
          <p14:tracePt t="10526" x="4200525" y="2338388"/>
          <p14:tracePt t="10542" x="4200525" y="2346325"/>
          <p14:tracePt t="10548" x="4194175" y="2352675"/>
          <p14:tracePt t="10569" x="4194175" y="2360613"/>
          <p14:tracePt t="10585" x="4186238" y="2360613"/>
          <p14:tracePt t="10643" x="4178300" y="2360613"/>
          <p14:tracePt t="10656" x="4171950" y="2366963"/>
          <p14:tracePt t="10677" x="4164013" y="2374900"/>
          <p14:tracePt t="10691" x="4164013" y="2381250"/>
          <p14:tracePt t="10698" x="4157663" y="2381250"/>
          <p14:tracePt t="10715" x="4149725" y="2381250"/>
          <p14:tracePt t="10728" x="4143375" y="2381250"/>
          <p14:tracePt t="10744" x="4135438" y="2381250"/>
          <p14:tracePt t="10760" x="4129088" y="2381250"/>
          <p14:tracePt t="10766" x="4121150" y="2381250"/>
          <p14:tracePt t="10780" x="4114800" y="2381250"/>
          <p14:tracePt t="10787" x="4049713" y="2417763"/>
          <p14:tracePt t="10800" x="3949700" y="2454275"/>
          <p14:tracePt t="10816" x="3856038" y="2474913"/>
          <p14:tracePt t="10824" x="3805238" y="2489200"/>
          <p14:tracePt t="10829" x="3776663" y="2489200"/>
          <p14:tracePt t="10842" x="3740150" y="2505075"/>
          <p14:tracePt t="10849" x="3733800" y="2505075"/>
          <p14:tracePt t="10862" x="3725863" y="2511425"/>
          <p14:tracePt t="10879" x="3719513" y="2511425"/>
          <p14:tracePt t="10895" x="3711575" y="2511425"/>
          <p14:tracePt t="10914" x="3703638" y="2511425"/>
          <p14:tracePt t="10926" x="3697288" y="2511425"/>
          <p14:tracePt t="10944" x="3625850" y="2525713"/>
          <p14:tracePt t="10959" x="3538538" y="2554288"/>
          <p14:tracePt t="10965" x="3495675" y="2562225"/>
          <p14:tracePt t="10976" x="3459163" y="2568575"/>
          <p14:tracePt t="10980" x="3424238" y="2568575"/>
          <p14:tracePt t="10986" x="3387725" y="2576513"/>
          <p14:tracePt t="11000" x="3322638" y="2582863"/>
          <p14:tracePt t="11008" x="3287713" y="2582863"/>
          <p14:tracePt t="11023" x="3236913" y="2582863"/>
          <p14:tracePt t="11029" x="3214688" y="2582863"/>
          <p14:tracePt t="11036" x="3171825" y="2576513"/>
          <p14:tracePt t="11052" x="3100388" y="2540000"/>
          <p14:tracePt t="11058" x="3043238" y="2519363"/>
          <p14:tracePt t="11074" x="2876550" y="2446338"/>
          <p14:tracePt t="11080" x="2805113" y="2397125"/>
          <p14:tracePt t="11095" x="2719388" y="2346325"/>
          <p14:tracePt t="11102" x="2705100" y="2338388"/>
          <p14:tracePt t="11116" x="2676525" y="2324100"/>
          <p14:tracePt t="11138" x="2668588" y="2324100"/>
          <p14:tracePt t="11153" x="2660650" y="2324100"/>
          <p14:tracePt t="11172" x="2654300" y="2324100"/>
          <p14:tracePt t="11188" x="2654300" y="2317750"/>
          <p14:tracePt t="11195" x="2646363" y="2309813"/>
          <p14:tracePt t="11210" x="2640013" y="2266950"/>
          <p14:tracePt t="11217" x="2632075" y="2244725"/>
          <p14:tracePt t="11231" x="2625725" y="2238375"/>
          <p14:tracePt t="11239" x="2617788" y="2238375"/>
          <p14:tracePt t="11256" x="2617788" y="2230438"/>
          <p14:tracePt t="11271" x="2617788" y="2224088"/>
          <p14:tracePt t="11296" x="2617788" y="2216150"/>
          <p14:tracePt t="11321" x="2640013" y="2173288"/>
          <p14:tracePt t="11329" x="2654300" y="2130425"/>
          <p14:tracePt t="11333" x="2676525" y="2101850"/>
          <p14:tracePt t="11348" x="2725738" y="2051050"/>
          <p14:tracePt t="11355" x="2768600" y="2014538"/>
          <p14:tracePt t="11371" x="2884488" y="1965325"/>
          <p14:tracePt t="11377" x="2935288" y="1949450"/>
          <p14:tracePt t="11393" x="3006725" y="1928813"/>
          <p14:tracePt t="11397" x="3035300" y="1928813"/>
          <p14:tracePt t="11403" x="3057525" y="1928813"/>
          <p14:tracePt t="11419" x="3143250" y="1914525"/>
          <p14:tracePt t="11426" x="3194050" y="1914525"/>
          <p14:tracePt t="11441" x="3287713" y="1900238"/>
          <p14:tracePt t="11447" x="3322638" y="1900238"/>
          <p14:tracePt t="11463" x="3365500" y="1892300"/>
          <p14:tracePt t="11470" x="3381375" y="1892300"/>
          <p14:tracePt t="11484" x="3402013" y="1885950"/>
          <p14:tracePt t="11491" x="3409950" y="1885950"/>
          <p14:tracePt t="11507" x="3444875" y="1878013"/>
          <p14:tracePt t="11514" x="3459163" y="1871663"/>
          <p14:tracePt t="11519" x="3489325" y="1871663"/>
          <p14:tracePt t="11533" x="3581400" y="1857375"/>
          <p14:tracePt t="11540" x="3646488" y="1857375"/>
          <p14:tracePt t="11555" x="3703638" y="1857375"/>
          <p14:tracePt t="11563" x="3762375" y="1863725"/>
          <p14:tracePt t="11578" x="3862388" y="1892300"/>
          <p14:tracePt t="11585" x="3905250" y="1900238"/>
          <p14:tracePt t="11605" x="3992563" y="1920875"/>
          <p14:tracePt t="11612" x="4013200" y="1928813"/>
          <p14:tracePt t="11626" x="4041775" y="1928813"/>
          <p14:tracePt t="11634" x="4049713" y="1928813"/>
          <p14:tracePt t="11641" x="4064000" y="1935163"/>
          <p14:tracePt t="11656" x="4086225" y="1943100"/>
          <p14:tracePt t="11662" x="4100513" y="1943100"/>
          <p14:tracePt t="11670" x="4106863" y="1949450"/>
          <p14:tracePt t="11688" x="4143375" y="1965325"/>
          <p14:tracePt t="11695" x="4164013" y="1971675"/>
          <p14:tracePt t="11700" x="4194175" y="1979613"/>
          <p14:tracePt t="11705" x="4222750" y="1993900"/>
          <p14:tracePt t="11721" x="4302125" y="2022475"/>
          <p14:tracePt t="11729" x="4330700" y="2028825"/>
          <p14:tracePt t="11745" x="4365625" y="2043113"/>
          <p14:tracePt t="11754" x="4379913" y="2051050"/>
          <p14:tracePt t="11772" x="4387850" y="2051050"/>
          <p14:tracePt t="11807" x="4402138" y="2093913"/>
          <p14:tracePt t="11825" x="4416425" y="2165350"/>
          <p14:tracePt t="11831" x="4416425" y="2195513"/>
          <p14:tracePt t="11845" x="4430713" y="2273300"/>
          <p14:tracePt t="11852" x="4438650" y="2324100"/>
          <p14:tracePt t="11867" x="4445000" y="2374900"/>
          <p14:tracePt t="11874" x="4445000" y="2381250"/>
          <p14:tracePt t="11880" x="4445000" y="2397125"/>
          <p14:tracePt t="11895" x="4445000" y="2403475"/>
          <p14:tracePt t="11916" x="4445000" y="2411413"/>
          <p14:tracePt t="11929" x="4445000" y="2417763"/>
          <p14:tracePt t="11972" x="4445000" y="2425700"/>
          <p14:tracePt t="11983" x="4430713" y="2425700"/>
          <p14:tracePt t="11989" x="4424363" y="2432050"/>
          <p14:tracePt t="11992" x="4416425" y="2439988"/>
          <p14:tracePt t="12005" x="4408488" y="2439988"/>
          <p14:tracePt t="12021" x="4402138" y="2439988"/>
          <p14:tracePt t="12036" x="4394200" y="2439988"/>
          <p14:tracePt t="12057" x="4387850" y="2439988"/>
          <p14:tracePt t="12070" x="4379913" y="2439988"/>
          <p14:tracePt t="12076" x="4308475" y="2439988"/>
          <p14:tracePt t="12080" x="4186238" y="2439988"/>
          <p14:tracePt t="12091" x="4106863" y="2439988"/>
          <p14:tracePt t="12097" x="3992563" y="2439988"/>
          <p14:tracePt t="12109" x="3783013" y="2439988"/>
          <p14:tracePt t="12115" x="3740150" y="2439988"/>
          <p14:tracePt t="12125" x="3711575" y="2439988"/>
          <p14:tracePt t="12132" x="3703638" y="2446338"/>
          <p14:tracePt t="12143" x="3689350" y="2446338"/>
          <p14:tracePt t="12157" x="3689350" y="2454275"/>
          <p14:tracePt t="12163" x="3683000" y="2454275"/>
          <p14:tracePt t="12166" x="3683000" y="2460625"/>
          <p14:tracePt t="12180" x="3675063" y="2460625"/>
          <p14:tracePt t="12194" x="3668713" y="2460625"/>
          <p14:tracePt t="12208" x="3603625" y="2468563"/>
          <p14:tracePt t="12215" x="3532188" y="2468563"/>
          <p14:tracePt t="12228" x="3467100" y="2474913"/>
          <p14:tracePt t="12233" x="3424238" y="2482850"/>
          <p14:tracePt t="12247" x="3381375" y="2489200"/>
          <p14:tracePt t="12263" x="3365500" y="2489200"/>
          <p14:tracePt t="12269" x="3351213" y="2497138"/>
          <p14:tracePt t="12281" x="3336925" y="2505075"/>
          <p14:tracePt t="12287" x="3330575" y="2511425"/>
          <p14:tracePt t="12298" x="3308350" y="2511425"/>
          <p14:tracePt t="12304" x="3279775" y="2511425"/>
          <p14:tracePt t="12316" x="3200400" y="2511425"/>
          <p14:tracePt t="12323" x="3165475" y="2511425"/>
          <p14:tracePt t="12337" x="3092450" y="2511425"/>
          <p14:tracePt t="12354" x="3043238" y="2497138"/>
          <p14:tracePt t="12360" x="3013075" y="2489200"/>
          <p14:tracePt t="12371" x="2998788" y="2482850"/>
          <p14:tracePt t="12377" x="2992438" y="2482850"/>
          <p14:tracePt t="12390" x="2978150" y="2474913"/>
          <p14:tracePt t="12395" x="2970213" y="2474913"/>
          <p14:tracePt t="12405" x="2970213" y="2468563"/>
          <p14:tracePt t="12418" x="2963863" y="2460625"/>
          <p14:tracePt t="12431" x="2955925" y="2460625"/>
          <p14:tracePt t="12438" x="2955925" y="2454275"/>
          <p14:tracePt t="12452" x="2955925" y="2446338"/>
          <p14:tracePt t="12467" x="2949575" y="2411413"/>
          <p14:tracePt t="12482" x="2913063" y="2352675"/>
          <p14:tracePt t="12490" x="2890838" y="2332038"/>
          <p14:tracePt t="12503" x="2841625" y="2281238"/>
          <p14:tracePt t="12511" x="2819400" y="2259013"/>
          <p14:tracePt t="12524" x="2798763" y="2244725"/>
          <p14:tracePt t="12540" x="2790825" y="2238375"/>
          <p14:tracePt t="12546" x="2782888" y="2230438"/>
          <p14:tracePt t="12567" x="2776538" y="2230438"/>
          <p14:tracePt t="12597" x="2776538" y="2224088"/>
          <p14:tracePt t="12611" x="2776538" y="2216150"/>
          <p14:tracePt t="12620" x="2776538" y="2195513"/>
          <p14:tracePt t="12626" x="2776538" y="2181225"/>
          <p14:tracePt t="12640" x="2776538" y="2151063"/>
          <p14:tracePt t="12661" x="2776538" y="2144713"/>
          <p14:tracePt t="12675" x="2776538" y="2136775"/>
          <p14:tracePt t="12734" x="2776538" y="2130425"/>
          <p14:tracePt t="12755" x="2776538" y="2122488"/>
          <p14:tracePt t="12776" x="2776538" y="2116138"/>
          <p14:tracePt t="12788" x="2782888" y="2101850"/>
          <p14:tracePt t="12793" x="2790825" y="2093913"/>
          <p14:tracePt t="12827" x="2798763" y="2093913"/>
          <p14:tracePt t="13525" x="2805113" y="2093913"/>
          <p14:tracePt t="13539" x="2833688" y="2136775"/>
          <p14:tracePt t="13546" x="2841625" y="2144713"/>
          <p14:tracePt t="13562" x="2855913" y="2165350"/>
          <p14:tracePt t="13570" x="2862263" y="2173288"/>
          <p14:tracePt t="13585" x="2870200" y="2181225"/>
          <p14:tracePt t="13592" x="2870200" y="2187575"/>
          <p14:tracePt t="13608" x="2876550" y="2187575"/>
          <p14:tracePt t="13612" x="2884488" y="2195513"/>
          <p14:tracePt t="13626" x="2884488" y="2201863"/>
          <p14:tracePt t="13643" x="2906713" y="2224088"/>
          <p14:tracePt t="13649" x="2921000" y="2230438"/>
          <p14:tracePt t="13654" x="2935288" y="2238375"/>
          <p14:tracePt t="13668" x="2941638" y="2244725"/>
          <p14:tracePt t="13682" x="2955925" y="2252663"/>
          <p14:tracePt t="13700" x="2963863" y="2259013"/>
          <p14:tracePt t="13726" x="2970213" y="2259013"/>
          <p14:tracePt t="13755" x="2978150" y="2259013"/>
          <p14:tracePt t="13768" x="2992438" y="2273300"/>
          <p14:tracePt t="13784" x="2998788" y="2273300"/>
          <p14:tracePt t="13798" x="3006725" y="2281238"/>
          <p14:tracePt t="13813" x="3013075" y="2281238"/>
          <p14:tracePt t="13833" x="3013075" y="2289175"/>
          <p14:tracePt t="13850" x="3021013" y="2289175"/>
          <p14:tracePt t="13864" x="3049588" y="2289175"/>
          <p14:tracePt t="13870" x="3086100" y="2303463"/>
          <p14:tracePt t="13884" x="3128963" y="2317750"/>
          <p14:tracePt t="13891" x="3151188" y="2324100"/>
          <p14:tracePt t="13904" x="3157538" y="2332038"/>
          <p14:tracePt t="13908" x="3171825" y="2332038"/>
          <p14:tracePt t="13916" x="3179763" y="2338388"/>
          <p14:tracePt t="13933" x="3186113" y="2338388"/>
          <p14:tracePt t="13964" x="3194050" y="2338388"/>
          <p14:tracePt t="13979" x="3228975" y="2338388"/>
          <p14:tracePt t="13984" x="3243263" y="2332038"/>
          <p14:tracePt t="13996" x="3265488" y="2324100"/>
          <p14:tracePt t="14001" x="3279775" y="2324100"/>
          <p14:tracePt t="14015" x="3302000" y="2324100"/>
          <p14:tracePt t="14030" x="3316288" y="2324100"/>
          <p14:tracePt t="14045" x="3330575" y="2324100"/>
          <p14:tracePt t="14052" x="3351213" y="2317750"/>
          <p14:tracePt t="14057" x="3373438" y="2309813"/>
          <p14:tracePt t="14071" x="3409950" y="2303463"/>
          <p14:tracePt t="14077" x="3430588" y="2303463"/>
          <p14:tracePt t="14092" x="3459163" y="2303463"/>
          <p14:tracePt t="14100" x="3473450" y="2303463"/>
          <p14:tracePt t="14116" x="3481388" y="2303463"/>
          <p14:tracePt t="14121" x="3489325" y="2303463"/>
          <p14:tracePt t="14135" x="3495675" y="2303463"/>
          <p14:tracePt t="14171" x="3503613" y="2303463"/>
          <p14:tracePt t="14184" x="3509963" y="2303463"/>
          <p14:tracePt t="14188" x="3524250" y="2303463"/>
          <p14:tracePt t="14194" x="3546475" y="2303463"/>
          <p14:tracePt t="14209" x="3552825" y="2303463"/>
          <p14:tracePt t="14215" x="3560763" y="2303463"/>
          <p14:tracePt t="14236" x="3567113" y="2303463"/>
          <p14:tracePt t="14252" x="3575050" y="2303463"/>
          <p14:tracePt t="14273" x="3581400" y="2303463"/>
          <p14:tracePt t="14290" x="3589338" y="2303463"/>
          <p14:tracePt t="14297" x="3611563" y="2303463"/>
          <p14:tracePt t="14315" x="3654425" y="2289175"/>
          <p14:tracePt t="14322" x="3697288" y="2273300"/>
          <p14:tracePt t="14339" x="3733800" y="2266950"/>
          <p14:tracePt t="14345" x="3748088" y="2266950"/>
          <p14:tracePt t="14361" x="3783013" y="2252663"/>
          <p14:tracePt t="14369" x="3797300" y="2252663"/>
          <p14:tracePt t="14385" x="3833813" y="2244725"/>
          <p14:tracePt t="14390" x="3848100" y="2244725"/>
          <p14:tracePt t="14395" x="3856038" y="2244725"/>
          <p14:tracePt t="14413" x="3870325" y="2244725"/>
          <p14:tracePt t="14432" x="3876675" y="2244725"/>
          <p14:tracePt t="14453" x="3884613" y="2244725"/>
          <p14:tracePt t="14487" x="3890963" y="2244725"/>
          <p14:tracePt t="14499" x="3905250" y="2244725"/>
          <p14:tracePt t="14503" x="3919538" y="2244725"/>
          <p14:tracePt t="14514" x="3941763" y="2244725"/>
          <p14:tracePt t="14519" x="3963988" y="2244725"/>
          <p14:tracePt t="14525" x="3970338" y="2252663"/>
          <p14:tracePt t="14538" x="3984625" y="2252663"/>
          <p14:tracePt t="14544" x="3984625" y="2259013"/>
          <p14:tracePt t="14560" x="3992563" y="2259013"/>
          <p14:tracePt t="15222" x="3992563" y="2266950"/>
          <p14:tracePt t="15488" x="3992563" y="2273300"/>
          <p14:tracePt t="15784" x="3992563" y="2266950"/>
          <p14:tracePt t="15799" x="3992563" y="2259013"/>
          <p14:tracePt t="15812" x="3998913" y="2259013"/>
          <p14:tracePt t="15819" x="4013200" y="2259013"/>
          <p14:tracePt t="15831" x="4021138" y="2259013"/>
          <p14:tracePt t="15838" x="4035425" y="2259013"/>
          <p14:tracePt t="15850" x="4064000" y="2259013"/>
          <p14:tracePt t="15857" x="4086225" y="2273300"/>
          <p14:tracePt t="15862" x="4092575" y="2281238"/>
          <p14:tracePt t="15878" x="4129088" y="2295525"/>
          <p14:tracePt t="15884" x="4143375" y="2309813"/>
          <p14:tracePt t="15900" x="4149725" y="2317750"/>
          <p14:tracePt t="15906" x="4157663" y="2317750"/>
          <p14:tracePt t="16121" x="4157663" y="2309813"/>
          <p14:tracePt t="16137" x="4157663" y="2295525"/>
          <p14:tracePt t="16150" x="4149725" y="2289175"/>
          <p14:tracePt t="16167" x="4149725" y="2273300"/>
          <p14:tracePt t="16182" x="4149725" y="2266950"/>
          <p14:tracePt t="16199" x="4149725" y="2259013"/>
          <p14:tracePt t="16215" x="4143375" y="2259013"/>
          <p14:tracePt t="16250" x="4143375" y="2252663"/>
          <p14:tracePt t="16265" x="4135438" y="2244725"/>
          <p14:tracePt t="16271" x="4129088" y="2238375"/>
          <p14:tracePt t="16288" x="4121150" y="2224088"/>
          <p14:tracePt t="16309" x="4114800" y="2216150"/>
          <p14:tracePt t="16395" x="4114800" y="2224088"/>
          <p14:tracePt t="16406" x="4114800" y="2230438"/>
          <p14:tracePt t="16421" x="4106863" y="2244725"/>
          <p14:tracePt t="16427" x="4100513" y="2252663"/>
          <p14:tracePt t="16431" x="4092575" y="2273300"/>
          <p14:tracePt t="16444" x="4078288" y="2338388"/>
          <p14:tracePt t="16451" x="4071938" y="2352675"/>
          <p14:tracePt t="16463" x="4064000" y="2374900"/>
          <p14:tracePt t="16468" x="4056063" y="2397125"/>
          <p14:tracePt t="16475" x="4056063" y="2403475"/>
          <p14:tracePt t="16490" x="4041775" y="2432050"/>
          <p14:tracePt t="16496" x="4041775" y="2439988"/>
          <p14:tracePt t="16510" x="4041775" y="2446338"/>
          <p14:tracePt t="16531" x="4041775" y="2454275"/>
          <p14:tracePt t="16568" x="4041775" y="2446338"/>
          <p14:tracePt t="16581" x="4041775" y="2411413"/>
          <p14:tracePt t="16588" x="4041775" y="2397125"/>
          <p14:tracePt t="16604" x="4041775" y="2366963"/>
          <p14:tracePt t="16611" x="4049713" y="2360613"/>
          <p14:tracePt t="16626" x="4049713" y="2332038"/>
          <p14:tracePt t="16633" x="4056063" y="2324100"/>
          <p14:tracePt t="16645" x="4056063" y="2309813"/>
          <p14:tracePt t="16769" x="4064000" y="2309813"/>
          <p14:tracePt t="16789" x="4064000" y="2303463"/>
          <p14:tracePt t="16805" x="4106863" y="2295525"/>
          <p14:tracePt t="16811" x="4149725" y="2295525"/>
          <p14:tracePt t="16825" x="4243388" y="2295525"/>
          <p14:tracePt t="16832" x="4294188" y="2309813"/>
          <p14:tracePt t="16847" x="4359275" y="2332038"/>
          <p14:tracePt t="16853" x="4387850" y="2338388"/>
          <p14:tracePt t="16870" x="4408488" y="2346325"/>
          <p14:tracePt t="16890" x="4416425" y="2346325"/>
          <p14:tracePt t="16896" x="4424363" y="2346325"/>
          <p14:tracePt t="16962" x="4424363" y="2352675"/>
          <p14:tracePt t="16973" x="4424363" y="2360613"/>
          <p14:tracePt t="17027" x="4424363" y="2352675"/>
          <p14:tracePt t="17048" x="4424363" y="2346325"/>
          <p14:tracePt t="17157" x="4416425" y="2346325"/>
          <p14:tracePt t="17200" x="4408488" y="2346325"/>
          <p14:tracePt t="17215" x="4408488" y="2360613"/>
          <p14:tracePt t="17235" x="4408488" y="2374900"/>
          <p14:tracePt t="17253" x="4408488" y="2389188"/>
          <p14:tracePt t="17259" x="4408488" y="2397125"/>
          <p14:tracePt t="17278" x="4408488" y="2403475"/>
          <p14:tracePt t="17293" x="4408488" y="2411413"/>
          <p14:tracePt t="19853" x="4387850" y="2417763"/>
          <p14:tracePt t="19868" x="4302125" y="2468563"/>
          <p14:tracePt t="19874" x="4251325" y="2482850"/>
          <p14:tracePt t="19891" x="4200525" y="2497138"/>
          <p14:tracePt t="19898" x="4186238" y="2511425"/>
          <p14:tracePt t="19913" x="4143375" y="2525713"/>
          <p14:tracePt t="19920" x="4114800" y="2525713"/>
          <p14:tracePt t="19932" x="4056063" y="2540000"/>
          <p14:tracePt t="19939" x="4021138" y="2547938"/>
          <p14:tracePt t="19952" x="3984625" y="2547938"/>
          <p14:tracePt t="19958" x="3933825" y="2547938"/>
          <p14:tracePt t="19978" x="3841750" y="2547938"/>
          <p14:tracePt t="19983" x="3811588" y="2533650"/>
          <p14:tracePt t="19998" x="3762375" y="2519363"/>
          <p14:tracePt t="20004" x="3740150" y="2511425"/>
          <p14:tracePt t="20015" x="3719513" y="2505075"/>
          <p14:tracePt t="20021" x="3711575" y="2505075"/>
          <p14:tracePt t="20029" x="3703638" y="2505075"/>
          <p14:tracePt t="20033" x="3697288" y="2505075"/>
          <p14:tracePt t="20054" x="3689350" y="2505075"/>
          <p14:tracePt t="20070" x="3683000" y="2505075"/>
          <p14:tracePt t="20134" x="3683000" y="2497138"/>
          <p14:tracePt t="20162" x="3675063" y="2482850"/>
          <p14:tracePt t="20174" x="3668713" y="2474913"/>
          <p14:tracePt t="20181" x="3668713" y="2460625"/>
          <p14:tracePt t="20186" x="3654425" y="2446338"/>
          <p14:tracePt t="20200" x="3646488" y="2425700"/>
          <p14:tracePt t="20206" x="3640138" y="2417763"/>
          <p14:tracePt t="20218" x="3632200" y="2417763"/>
          <p14:tracePt t="20270" x="3625850" y="2417763"/>
          <p14:tracePt t="20364" x="3617913" y="2417763"/>
          <p14:tracePt t="22184" x="3625850" y="2417763"/>
          <p14:tracePt t="22200" x="3654425" y="2417763"/>
          <p14:tracePt t="22207" x="3675063" y="2417763"/>
          <p14:tracePt t="22212" x="3689350" y="2417763"/>
          <p14:tracePt t="22227" x="3711575" y="2417763"/>
          <p14:tracePt t="22233" x="3719513" y="2417763"/>
          <p14:tracePt t="22250" x="3725863" y="2417763"/>
          <p14:tracePt t="22264" x="3733800" y="2417763"/>
          <p14:tracePt t="22279" x="3733800" y="2425700"/>
          <p14:tracePt t="22312" x="3740150" y="2425700"/>
          <p14:tracePt t="22453" x="3748088" y="2425700"/>
          <p14:tracePt t="22465" x="3748088" y="2432050"/>
          <p14:tracePt t="22960" x="3740150" y="2432050"/>
          <p14:tracePt t="22981" x="3733800" y="2432050"/>
          <p14:tracePt t="23003" x="3725863" y="2432050"/>
          <p14:tracePt t="23024" x="3719513" y="2432050"/>
          <p14:tracePt t="23039" x="3711575" y="2432050"/>
          <p14:tracePt t="23053" x="3703638" y="2432050"/>
          <p14:tracePt t="23092" x="3697288" y="2432050"/>
          <p14:tracePt t="23133" x="3689350" y="2432050"/>
          <p14:tracePt t="23148" x="3683000" y="2432050"/>
          <p14:tracePt t="23218" x="3675063" y="2432050"/>
          <p14:tracePt t="23264" x="3668713" y="2432050"/>
          <p14:tracePt t="23290" x="3660775" y="2425700"/>
          <p14:tracePt t="23302" x="3654425" y="2417763"/>
          <p14:tracePt t="23341" x="3654425" y="2411413"/>
          <p14:tracePt t="23434" x="3654425" y="2403475"/>
          <p14:tracePt t="23793" x="3654425" y="2397125"/>
          <p14:tracePt t="23805" x="3654425" y="2389188"/>
          <p14:tracePt t="23852" x="3654425" y="2381250"/>
          <p14:tracePt t="23868" x="3654425" y="2374900"/>
          <p14:tracePt t="23886" x="3654425" y="2366963"/>
          <p14:tracePt t="23900" x="3654425" y="2360613"/>
          <p14:tracePt t="23918" x="3646488" y="2352675"/>
          <p14:tracePt t="23936" x="3640138" y="2352675"/>
          <p14:tracePt t="23959" x="3632200" y="2352675"/>
          <p14:tracePt t="24161" x="3632200" y="2360613"/>
          <p14:tracePt t="24174" x="3632200" y="2366963"/>
          <p14:tracePt t="24194" x="3632200" y="2374900"/>
          <p14:tracePt t="24198" x="3640138" y="2374900"/>
          <p14:tracePt t="24212" x="3654425" y="2389188"/>
          <p14:tracePt t="24228" x="3683000" y="2411413"/>
          <p14:tracePt t="24245" x="3689350" y="2417763"/>
          <p14:tracePt t="24251" x="3697288" y="2425700"/>
          <p14:tracePt t="24257" x="3703638" y="2432050"/>
          <p14:tracePt t="24262" x="3711575" y="2432050"/>
          <p14:tracePt t="24277" x="3711575" y="2439988"/>
          <p14:tracePt t="24284" x="3719513" y="2439988"/>
          <p14:tracePt t="24299" x="3725863" y="2439988"/>
          <p14:tracePt t="24307" x="3733800" y="2439988"/>
          <p14:tracePt t="24327" x="3740150" y="2439988"/>
          <p14:tracePt t="24349" x="3748088" y="2439988"/>
          <p14:tracePt t="24383" x="3754438" y="2439988"/>
          <p14:tracePt t="24394" x="3762375" y="2439988"/>
          <p14:tracePt t="24407" x="3768725" y="2439988"/>
          <p14:tracePt t="24414" x="3783013" y="2439988"/>
          <p14:tracePt t="24429" x="3797300" y="2432050"/>
          <p14:tracePt t="24436" x="3805238" y="2432050"/>
          <p14:tracePt t="24455" x="3811588" y="2432050"/>
          <p14:tracePt t="24520" x="3819525" y="2432050"/>
          <p14:tracePt t="24536" x="3819525" y="2425700"/>
          <p14:tracePt t="24585" x="3819525" y="2417763"/>
          <p14:tracePt t="24600" x="3825875" y="2417763"/>
          <p14:tracePt t="24614" x="3833813" y="2417763"/>
          <p14:tracePt t="24636" x="3848100" y="2411413"/>
          <p14:tracePt t="24649" x="3870325" y="2403475"/>
          <p14:tracePt t="24656" x="3876675" y="2397125"/>
          <p14:tracePt t="24678" x="3884613" y="2397125"/>
          <p14:tracePt t="24696" x="3890963" y="2397125"/>
          <p14:tracePt t="24702" x="3898900" y="2397125"/>
          <p14:tracePt t="24716" x="3898900" y="2389188"/>
          <p14:tracePt t="24738" x="3898900" y="2381250"/>
          <p14:tracePt t="24756" x="3905250" y="2381250"/>
          <p14:tracePt t="24793" x="3905250" y="2374900"/>
          <p14:tracePt t="24858" x="3913188" y="2374900"/>
          <p14:tracePt t="26001" x="3905250" y="2374900"/>
          <p14:tracePt t="26017" x="3905250" y="2381250"/>
          <p14:tracePt t="26023" x="3905250" y="2389188"/>
          <p14:tracePt t="26041" x="3898900" y="2389188"/>
          <p14:tracePt t="26045" x="3898900" y="2397125"/>
          <p14:tracePt t="26061" x="3890963" y="2403475"/>
          <p14:tracePt t="26068" x="3884613" y="2403475"/>
          <p14:tracePt t="26085" x="3884613" y="2411413"/>
          <p14:tracePt t="26090" x="3876675" y="2417763"/>
          <p14:tracePt t="26108" x="3870325" y="2417763"/>
          <p14:tracePt t="26125" x="3862388" y="2417763"/>
          <p14:tracePt t="26132" x="3856038" y="2417763"/>
          <p14:tracePt t="26150" x="3848100" y="2417763"/>
          <p14:tracePt t="26165" x="3841750" y="2417763"/>
          <p14:tracePt t="26187" x="3833813" y="2417763"/>
          <p14:tracePt t="26197" x="3825875" y="2417763"/>
          <p14:tracePt t="26215" x="3819525" y="2417763"/>
          <p14:tracePt t="26238" x="3811588" y="2417763"/>
          <p14:tracePt t="26282" x="3805238" y="2417763"/>
          <p14:tracePt t="26296" x="3797300" y="2417763"/>
          <p14:tracePt t="26325" x="3790950" y="2417763"/>
          <p14:tracePt t="26342" x="3783013" y="2411413"/>
          <p14:tracePt t="26357" x="3776663" y="2411413"/>
          <p14:tracePt t="26374" x="3776663" y="2403475"/>
          <p14:tracePt t="26425" x="3768725" y="2403475"/>
          <p14:tracePt t="26444" x="3762375" y="2403475"/>
          <p14:tracePt t="26449" x="3748088" y="2411413"/>
          <p14:tracePt t="26464" x="3719513" y="2417763"/>
          <p14:tracePt t="26471" x="3697288" y="2425700"/>
          <p14:tracePt t="26476" x="3683000" y="2432050"/>
          <p14:tracePt t="26492" x="3646488" y="2454275"/>
          <p14:tracePt t="26498" x="3640138" y="2454275"/>
          <p14:tracePt t="26513" x="3625850" y="2460625"/>
          <p14:tracePt t="26530" x="3617913" y="2460625"/>
          <p14:tracePt t="26537" x="3617913" y="2468563"/>
          <p14:tracePt t="26551" x="3611563" y="2468563"/>
          <p14:tracePt t="26557" x="3603625" y="2468563"/>
          <p14:tracePt t="26806" x="3603625" y="2460625"/>
          <p14:tracePt t="26828" x="3595688" y="2454275"/>
          <p14:tracePt t="26849" x="3595688" y="2446338"/>
          <p14:tracePt t="26865" x="3595688" y="2439988"/>
          <p14:tracePt t="26877" x="3595688" y="2432050"/>
          <p14:tracePt t="26961" x="3595688" y="2425700"/>
          <p14:tracePt t="26974" x="3595688" y="2417763"/>
          <p14:tracePt t="26979" x="3603625" y="2417763"/>
          <p14:tracePt t="26993" x="3617913" y="2397125"/>
          <p14:tracePt t="27000" x="3617913" y="2389188"/>
          <p14:tracePt t="27007" x="3617913" y="2374900"/>
          <p14:tracePt t="27023" x="3632200" y="2360613"/>
          <p14:tracePt t="27030" x="3632200" y="2352675"/>
          <p14:tracePt t="27037" x="3640138" y="2352675"/>
          <p14:tracePt t="27052" x="3640138" y="2346325"/>
          <p14:tracePt t="27058" x="3646488" y="2346325"/>
          <p14:tracePt t="27081" x="3654425" y="2346325"/>
          <p14:tracePt t="27100" x="3660775" y="2346325"/>
          <p14:tracePt t="27116" x="3668713" y="2346325"/>
          <p14:tracePt t="27137" x="3675063" y="2346325"/>
          <p14:tracePt t="27145" x="3683000" y="2346325"/>
          <p14:tracePt t="27161" x="3683000" y="2352675"/>
          <p14:tracePt t="27168" x="3689350" y="2360613"/>
          <p14:tracePt t="27182" x="3697288" y="2360613"/>
          <p14:tracePt t="27187" x="3697288" y="2366963"/>
          <p14:tracePt t="27205" x="3697288" y="2374900"/>
          <p14:tracePt t="27223" x="3703638" y="2374900"/>
          <p14:tracePt t="27230" x="3703638" y="2389188"/>
          <p14:tracePt t="27246" x="3711575" y="2389188"/>
          <p14:tracePt t="27252" x="3711575" y="2397125"/>
          <p14:tracePt t="27267" x="3711575" y="2403475"/>
          <p14:tracePt t="27288" x="3711575" y="2411413"/>
          <p14:tracePt t="27304" x="3711575" y="2417763"/>
          <p14:tracePt t="27349" x="3711575" y="2425700"/>
          <p14:tracePt t="27362" x="3711575" y="2432050"/>
          <p14:tracePt t="27368" x="3711575" y="2439988"/>
          <p14:tracePt t="27397" x="3711575" y="2446338"/>
          <p14:tracePt t="27411" x="3711575" y="2454275"/>
          <p14:tracePt t="27427" x="3711575" y="2460625"/>
          <p14:tracePt t="27443" x="3711575" y="2468563"/>
          <p14:tracePt t="27468" x="3711575" y="2474913"/>
          <p14:tracePt t="27511" x="3711575" y="2482850"/>
          <p14:tracePt t="27533" x="3703638" y="2482850"/>
          <p14:tracePt t="27554" x="3697288" y="2482850"/>
          <p14:tracePt t="27569" x="3689350" y="2482850"/>
          <p14:tracePt t="27590" x="3683000" y="2482850"/>
          <p14:tracePt t="27605" x="3675063" y="2482850"/>
          <p14:tracePt t="27620" x="3668713" y="2482850"/>
          <p14:tracePt t="27626" x="3660775" y="2482850"/>
          <p14:tracePt t="27641" x="3654425" y="2482850"/>
          <p14:tracePt t="27653" x="3646488" y="2482850"/>
          <p14:tracePt t="27667" x="3640138" y="2482850"/>
          <p14:tracePt t="27673" x="3632200" y="2482850"/>
          <p14:tracePt t="27684" x="3632200" y="2474913"/>
          <p14:tracePt t="27692" x="3625850" y="2474913"/>
          <p14:tracePt t="27703" x="3617913" y="2474913"/>
          <p14:tracePt t="27718" x="3611563" y="2474913"/>
          <p14:tracePt t="27755" x="3611563" y="2468563"/>
          <p14:tracePt t="27771" x="3611563" y="2460625"/>
          <p14:tracePt t="27788" x="3611563" y="2446338"/>
          <p14:tracePt t="27792" x="3611563" y="2439988"/>
          <p14:tracePt t="27804" x="3611563" y="2425700"/>
          <p14:tracePt t="27809" x="3611563" y="2417763"/>
          <p14:tracePt t="27824" x="3625850" y="2374900"/>
          <p14:tracePt t="27831" x="3625850" y="2360613"/>
          <p14:tracePt t="27835" x="3632200" y="2346325"/>
          <p14:tracePt t="27850" x="3640138" y="2332038"/>
          <p14:tracePt t="27856" x="3640138" y="2324100"/>
          <p14:tracePt t="27871" x="3646488" y="2317750"/>
          <p14:tracePt t="27888" x="3654425" y="2309813"/>
          <p14:tracePt t="27903" x="3660775" y="2309813"/>
          <p14:tracePt t="27910" x="3668713" y="2309813"/>
          <p14:tracePt t="27943" x="3675063" y="2309813"/>
          <p14:tracePt t="27965" x="3683000" y="2309813"/>
          <p14:tracePt t="27985" x="3689350" y="2317750"/>
          <p14:tracePt t="28001" x="3697288" y="2324100"/>
          <p14:tracePt t="28009" x="3703638" y="2324100"/>
          <p14:tracePt t="28029" x="3703638" y="2332038"/>
          <p14:tracePt t="28035" x="3703638" y="2338388"/>
          <p14:tracePt t="28051" x="3703638" y="2346325"/>
          <p14:tracePt t="28072" x="3703638" y="2360613"/>
          <p14:tracePt t="28094" x="3703638" y="2366963"/>
          <p14:tracePt t="28110" x="3703638" y="2374900"/>
          <p14:tracePt t="28131" x="3703638" y="2381250"/>
          <p14:tracePt t="28146" x="3703638" y="2389188"/>
          <p14:tracePt t="28165" x="3703638" y="2397125"/>
          <p14:tracePt t="28171" x="3703638" y="2403475"/>
          <p14:tracePt t="28195" x="3703638" y="2411413"/>
          <p14:tracePt t="28209" x="3697288" y="2417763"/>
          <p14:tracePt t="28215" x="3689350" y="2417763"/>
          <p14:tracePt t="28237" x="3683000" y="2425700"/>
          <p14:tracePt t="28252" x="3675063" y="2432050"/>
          <p14:tracePt t="28271" x="3675063" y="2439988"/>
          <p14:tracePt t="28275" x="3668713" y="2439988"/>
          <p14:tracePt t="28291" x="3660775" y="2439988"/>
          <p14:tracePt t="28309" x="3654425" y="2439988"/>
          <p14:tracePt t="28317" x="3640138" y="2439988"/>
          <p14:tracePt t="28331" x="3617913" y="2417763"/>
          <p14:tracePt t="28348" x="3611563" y="2411413"/>
          <p14:tracePt t="28356" x="3611563" y="2403475"/>
          <p14:tracePt t="28424" x="3611563" y="2397125"/>
          <p14:tracePt t="28440" x="3611563" y="2389188"/>
          <p14:tracePt t="28448" x="3611563" y="2381250"/>
          <p14:tracePt t="28462" x="3617913" y="2366963"/>
          <p14:tracePt t="28469" x="3625850" y="2360613"/>
          <p14:tracePt t="28483" x="3632200" y="2352675"/>
          <p14:tracePt t="28489" x="3646488" y="2352675"/>
          <p14:tracePt t="28507" x="3654425" y="2352675"/>
          <p14:tracePt t="28513" x="3660775" y="2352675"/>
          <p14:tracePt t="28533" x="3668713" y="2352675"/>
          <p14:tracePt t="28540" x="3675063" y="2352675"/>
          <p14:tracePt t="28554" x="3683000" y="2352675"/>
          <p14:tracePt t="28575" x="3689350" y="2352675"/>
          <p14:tracePt t="28590" x="3697288" y="2352675"/>
          <p14:tracePt t="28612" x="3697288" y="2360613"/>
          <p14:tracePt t="28627" x="3703638" y="2360613"/>
          <p14:tracePt t="28639" x="3703638" y="2366963"/>
          <p14:tracePt t="28647" x="3703638" y="2374900"/>
          <p14:tracePt t="28668" x="3703638" y="2381250"/>
          <p14:tracePt t="28682" x="3703638" y="2389188"/>
          <p14:tracePt t="28702" x="3703638" y="2397125"/>
          <p14:tracePt t="28716" x="3703638" y="2403475"/>
          <p14:tracePt t="28734" x="3703638" y="2411413"/>
          <p14:tracePt t="28741" x="3703638" y="2417763"/>
          <p14:tracePt t="28758" x="3697288" y="2417763"/>
          <p14:tracePt t="28772" x="3689350" y="2425700"/>
          <p14:tracePt t="28789" x="3683000" y="2425700"/>
          <p14:tracePt t="28807" x="3668713" y="2425700"/>
          <p14:tracePt t="28824" x="3660775" y="2425700"/>
          <p14:tracePt t="28842" x="3654425" y="2425700"/>
          <p14:tracePt t="28857" x="3646488" y="2425700"/>
          <p14:tracePt t="28913" x="3646488" y="2411413"/>
          <p14:tracePt t="28927" x="3646488" y="2403475"/>
          <p14:tracePt t="28939" x="3654425" y="2389188"/>
          <p14:tracePt t="28946" x="3654425" y="2381250"/>
          <p14:tracePt t="28950" x="3660775" y="2381250"/>
          <p14:tracePt t="28962" x="3668713" y="2374900"/>
          <p14:tracePt t="28980" x="3675063" y="2374900"/>
          <p14:tracePt t="28997" x="3683000" y="2374900"/>
          <p14:tracePt t="29786" x="3625850" y="2389188"/>
          <p14:tracePt t="29800" x="3438525" y="2432050"/>
          <p14:tracePt t="29807" x="3365500" y="2454275"/>
          <p14:tracePt t="29812" x="3265488" y="2454275"/>
          <p14:tracePt t="29826" x="3028950" y="2460625"/>
          <p14:tracePt t="29833" x="2941638" y="2460625"/>
          <p14:tracePt t="29847" x="2855913" y="2460625"/>
          <p14:tracePt t="29851" x="2733675" y="2460625"/>
          <p14:tracePt t="29859" x="2632075" y="2460625"/>
          <p14:tracePt t="29863" x="2546350" y="2460625"/>
          <p14:tracePt t="29876" x="2452688" y="2460625"/>
          <p14:tracePt t="29883" x="2395538" y="2460625"/>
          <p14:tracePt t="29902" x="2265363" y="2439988"/>
          <p14:tracePt t="29908" x="2216150" y="2425700"/>
          <p14:tracePt t="29913" x="2179638" y="2417763"/>
          <p14:tracePt t="29929" x="2122488" y="2397125"/>
          <p14:tracePt t="29935" x="2108200" y="2389188"/>
          <p14:tracePt t="29952" x="2063750" y="2381250"/>
          <p14:tracePt t="29968" x="2020888" y="2381250"/>
          <p14:tracePt t="29974" x="1985963" y="2381250"/>
          <p14:tracePt t="29979" x="1941513" y="2374900"/>
          <p14:tracePt t="29995" x="1841500" y="2366963"/>
          <p14:tracePt t="30001" x="1798638" y="2366963"/>
          <p14:tracePt t="30014" x="1725613" y="2360613"/>
          <p14:tracePt t="30022" x="1697038" y="2352675"/>
          <p14:tracePt t="30036" x="1647825" y="2338388"/>
          <p14:tracePt t="30042" x="1603375" y="2324100"/>
          <p14:tracePt t="30059" x="1511300" y="2309813"/>
          <p14:tracePt t="30066" x="1474788" y="2303463"/>
          <p14:tracePt t="30079" x="1409700" y="2295525"/>
          <p14:tracePt t="30094" x="1358900" y="2295525"/>
          <p14:tracePt t="30100" x="1338263" y="2303463"/>
          <p14:tracePt t="30114" x="1281113" y="2317750"/>
          <p14:tracePt t="30121" x="1250950" y="2324100"/>
          <p14:tracePt t="30134" x="1222375" y="2338388"/>
          <p14:tracePt t="30138" x="1187450" y="2366963"/>
          <p14:tracePt t="30146" x="1143000" y="2381250"/>
          <p14:tracePt t="30160" x="1100138" y="2417763"/>
          <p14:tracePt t="30167" x="1071563" y="2439988"/>
          <p14:tracePt t="30185" x="1020763" y="2474913"/>
          <p14:tracePt t="30191" x="1000125" y="2489200"/>
          <p14:tracePt t="30196" x="985838" y="2497138"/>
          <p14:tracePt t="30211" x="949325" y="2533650"/>
          <p14:tracePt t="30220" x="927100" y="2540000"/>
          <p14:tracePt t="30224" x="906463" y="2554288"/>
          <p14:tracePt t="30228" x="898525" y="2554288"/>
          <p14:tracePt t="30244" x="884238" y="2562225"/>
          <p14:tracePt t="30251" x="877888" y="2568575"/>
          <p14:tracePt t="30262" x="863600" y="2568575"/>
          <p14:tracePt t="30269" x="855663" y="2590800"/>
          <p14:tracePt t="30276" x="827088" y="2627313"/>
          <p14:tracePt t="30281" x="804863" y="2676525"/>
          <p14:tracePt t="30295" x="769938" y="2749550"/>
          <p14:tracePt t="30311" x="747713" y="2792413"/>
          <p14:tracePt t="30317" x="741363" y="2813050"/>
          <p14:tracePt t="30323" x="733425" y="2827338"/>
          <p14:tracePt t="30343" x="719138" y="2878138"/>
          <p14:tracePt t="30351" x="719138" y="2892425"/>
          <p14:tracePt t="30368" x="719138" y="2935288"/>
          <p14:tracePt t="30376" x="719138" y="2979738"/>
          <p14:tracePt t="30381" x="719138" y="3028950"/>
          <p14:tracePt t="30399" x="719138" y="3116263"/>
          <p14:tracePt t="30404" x="727075" y="3151188"/>
          <p14:tracePt t="30420" x="747713" y="3201988"/>
          <p14:tracePt t="30426" x="762000" y="3230563"/>
          <p14:tracePt t="30440" x="784225" y="3281363"/>
          <p14:tracePt t="30445" x="804863" y="3309938"/>
          <p14:tracePt t="30461" x="906463" y="3403600"/>
          <p14:tracePt t="30468" x="971550" y="3482975"/>
          <p14:tracePt t="30479" x="1050925" y="3562350"/>
          <p14:tracePt t="30484" x="1136650" y="3633788"/>
          <p14:tracePt t="30490" x="1222375" y="3706813"/>
          <p14:tracePt t="30495" x="1352550" y="3798888"/>
          <p14:tracePt t="30502" x="1417638" y="3863975"/>
          <p14:tracePt t="30513" x="1466850" y="3922713"/>
          <p14:tracePt t="30520" x="1531938" y="3979863"/>
          <p14:tracePt t="30534" x="1668463" y="4059238"/>
          <p14:tracePt t="30541" x="1725613" y="4087813"/>
          <p14:tracePt t="30548" x="1762125" y="4102100"/>
          <p14:tracePt t="30555" x="1790700" y="4116388"/>
          <p14:tracePt t="30568" x="1812925" y="4116388"/>
          <p14:tracePt t="30585" x="1827213" y="4116388"/>
          <p14:tracePt t="30603" x="1833563" y="4116388"/>
          <p14:tracePt t="30619" x="1847850" y="4116388"/>
          <p14:tracePt t="30634" x="1878013" y="4116388"/>
          <p14:tracePt t="30640" x="1898650" y="4122738"/>
          <p14:tracePt t="30655" x="1949450" y="4138613"/>
          <p14:tracePt t="30661" x="1970088" y="4138613"/>
          <p14:tracePt t="30672" x="1985963" y="4152900"/>
          <p14:tracePt t="30679" x="2006600" y="4152900"/>
          <p14:tracePt t="30683" x="2020888" y="4159250"/>
          <p14:tracePt t="30698" x="2028825" y="4159250"/>
          <p14:tracePt t="30704" x="2035175" y="4167188"/>
          <p14:tracePt t="30722" x="2049463" y="4181475"/>
          <p14:tracePt t="30728" x="2057400" y="4181475"/>
          <p14:tracePt t="30744" x="2100263" y="4210050"/>
          <p14:tracePt t="30749" x="2108200" y="4224338"/>
          <p14:tracePt t="30762" x="2151063" y="4252913"/>
          <p14:tracePt t="30768" x="2165350" y="4275138"/>
          <p14:tracePt t="30780" x="2171700" y="4289425"/>
          <p14:tracePt t="30784" x="2200275" y="4318000"/>
          <p14:tracePt t="30789" x="2222500" y="4324350"/>
          <p14:tracePt t="30804" x="2273300" y="4368800"/>
          <p14:tracePt t="30810" x="2301875" y="4383088"/>
          <p14:tracePt t="30821" x="2338388" y="4397375"/>
          <p14:tracePt t="30827" x="2381250" y="4411663"/>
          <p14:tracePt t="30838" x="2401888" y="4411663"/>
          <p14:tracePt t="30844" x="2430463" y="4411663"/>
          <p14:tracePt t="30850" x="2460625" y="4411663"/>
          <p14:tracePt t="30855" x="2474913" y="4411663"/>
          <p14:tracePt t="30869" x="2532063" y="4411663"/>
          <p14:tracePt t="30876" x="2597150" y="4403725"/>
          <p14:tracePt t="30887" x="2654300" y="4389438"/>
          <p14:tracePt t="30894" x="2725738" y="4368800"/>
          <p14:tracePt t="30907" x="2827338" y="4324350"/>
          <p14:tracePt t="30913" x="2855913" y="4310063"/>
          <p14:tracePt t="30923" x="2876550" y="4303713"/>
          <p14:tracePt t="30929" x="2898775" y="4295775"/>
          <p14:tracePt t="30935" x="2906713" y="4281488"/>
          <p14:tracePt t="30949" x="2935288" y="4267200"/>
          <p14:tracePt t="30967" x="2941638" y="4267200"/>
          <p14:tracePt t="30972" x="2949575" y="4267200"/>
          <p14:tracePt t="30995" x="2949575" y="4260850"/>
          <p14:tracePt t="31007" x="2949575" y="4252913"/>
          <p14:tracePt t="31024" x="2949575" y="4246563"/>
          <p14:tracePt t="31030" x="2949575" y="4238625"/>
          <p14:tracePt t="31036" x="2949575" y="4230688"/>
          <p14:tracePt t="31046" x="2949575" y="4224338"/>
          <p14:tracePt t="31052" x="2949575" y="4216400"/>
          <p14:tracePt t="31063" x="2949575" y="4210050"/>
          <p14:tracePt t="31077" x="2949575" y="4202113"/>
          <p14:tracePt t="31135" x="2949575" y="4195763"/>
          <p14:tracePt t="31149" x="2949575" y="4187825"/>
          <p14:tracePt t="31165" x="2949575" y="4181475"/>
          <p14:tracePt t="31682" x="2970213" y="4181475"/>
          <p14:tracePt t="31693" x="3013075" y="4187825"/>
          <p14:tracePt t="31698" x="3035300" y="4195763"/>
          <p14:tracePt t="31713" x="3092450" y="4195763"/>
          <p14:tracePt t="31721" x="3136900" y="4195763"/>
          <p14:tracePt t="31725" x="3208338" y="4195763"/>
          <p14:tracePt t="31740" x="3336925" y="4195763"/>
          <p14:tracePt t="31746" x="3381375" y="4195763"/>
          <p14:tracePt t="31761" x="3452813" y="4195763"/>
          <p14:tracePt t="31769" x="3489325" y="4195763"/>
          <p14:tracePt t="31783" x="3595688" y="4173538"/>
          <p14:tracePt t="31790" x="3654425" y="4173538"/>
          <p14:tracePt t="31806" x="3754438" y="4159250"/>
          <p14:tracePt t="31814" x="3776663" y="4159250"/>
          <p14:tracePt t="31826" x="3833813" y="4144963"/>
          <p14:tracePt t="31843" x="3905250" y="4138613"/>
          <p14:tracePt t="31851" x="3949700" y="4138613"/>
          <p14:tracePt t="31868" x="4078288" y="4138613"/>
          <p14:tracePt t="31877" x="4164013" y="4130675"/>
          <p14:tracePt t="31892" x="4237038" y="4130675"/>
          <p14:tracePt t="31898" x="4279900" y="4130675"/>
          <p14:tracePt t="31909" x="4330700" y="4130675"/>
          <p14:tracePt t="31914" x="4394200" y="4130675"/>
          <p14:tracePt t="31922" x="4467225" y="4130675"/>
          <p14:tracePt t="31927" x="4524375" y="4130675"/>
          <p14:tracePt t="31941" x="4603750" y="4122738"/>
          <p14:tracePt t="31956" x="4697413" y="4122738"/>
          <p14:tracePt t="31964" x="4762500" y="4122738"/>
          <p14:tracePt t="31972" x="4833938" y="4116388"/>
          <p14:tracePt t="31977" x="4884738" y="4116388"/>
          <p14:tracePt t="31994" x="4962525" y="4116388"/>
          <p14:tracePt t="32002" x="4991100" y="4116388"/>
          <p14:tracePt t="32006" x="5013325" y="4116388"/>
          <p14:tracePt t="32021" x="5078413" y="4116388"/>
          <p14:tracePt t="32028" x="5099050" y="4116388"/>
          <p14:tracePt t="32044" x="5149850" y="4116388"/>
          <p14:tracePt t="32050" x="5172075" y="4108450"/>
          <p14:tracePt t="32065" x="5200650" y="4102100"/>
          <p14:tracePt t="32072" x="5214938" y="4102100"/>
          <p14:tracePt t="32089" x="5229225" y="4094163"/>
          <p14:tracePt t="32095" x="5243513" y="4087813"/>
          <p14:tracePt t="32114" x="5251450" y="4087813"/>
          <p14:tracePt t="32125" x="5257800" y="4087813"/>
          <p14:tracePt t="32129" x="5257800" y="4079875"/>
          <p14:tracePt t="32146" x="5257800" y="4073525"/>
          <p14:tracePt t="32152" x="5257800" y="4065588"/>
          <p14:tracePt t="32168" x="5257800" y="4059238"/>
          <p14:tracePt t="32174" x="5257800" y="4051300"/>
          <p14:tracePt t="32187" x="5229225" y="3965575"/>
          <p14:tracePt t="32194" x="5214938" y="3937000"/>
          <p14:tracePt t="32211" x="5207000" y="3914775"/>
          <p14:tracePt t="32217" x="5207000" y="3906838"/>
          <p14:tracePt t="32231" x="5207000" y="3878263"/>
          <p14:tracePt t="32238" x="5207000" y="3857625"/>
          <p14:tracePt t="32244" x="5207000" y="3849688"/>
          <p14:tracePt t="32249" x="5207000" y="3835400"/>
          <p14:tracePt t="32262" x="5207000" y="3829050"/>
          <p14:tracePt t="32268" x="5207000" y="3806825"/>
          <p14:tracePt t="32275" x="5207000" y="3784600"/>
          <p14:tracePt t="32280" x="5200650" y="3763963"/>
          <p14:tracePt t="32285" x="5186363" y="3735388"/>
          <p14:tracePt t="32298" x="5172075" y="3706813"/>
          <p14:tracePt t="32304" x="5164138" y="3690938"/>
          <p14:tracePt t="32311" x="5149850" y="3676650"/>
          <p14:tracePt t="32324" x="5149850" y="3670300"/>
          <p14:tracePt t="32338" x="5149850" y="3662363"/>
          <p14:tracePt t="32365" x="5149850" y="3656013"/>
          <p14:tracePt t="32379" x="5149850" y="3641725"/>
          <p14:tracePt t="32387" x="5143500" y="3627438"/>
          <p14:tracePt t="32405" x="5129213" y="3590925"/>
          <p14:tracePt t="32410" x="5129213" y="3576638"/>
          <p14:tracePt t="32425" x="5114925" y="3568700"/>
          <p14:tracePt t="32432" x="5114925" y="3562350"/>
          <p14:tracePt t="32446" x="5114925" y="3554413"/>
          <p14:tracePt t="32463" x="5114925" y="3548063"/>
          <p14:tracePt t="32469" x="5114925" y="3540125"/>
          <p14:tracePt t="32473" x="5114925" y="3519488"/>
          <p14:tracePt t="32487" x="5106988" y="3497263"/>
          <p14:tracePt t="32494" x="5099050" y="3454400"/>
          <p14:tracePt t="32506" x="5092700" y="3440113"/>
          <p14:tracePt t="32515" x="5078413" y="3425825"/>
          <p14:tracePt t="32531" x="5078413" y="3417888"/>
          <p14:tracePt t="32589" x="5078413" y="3411538"/>
          <p14:tracePt t="32601" x="5078413" y="3403600"/>
          <p14:tracePt t="32609" x="5056188" y="3389313"/>
          <p14:tracePt t="32624" x="5049838" y="3375025"/>
          <p14:tracePt t="32631" x="5035550" y="3367088"/>
          <p14:tracePt t="32649" x="5035550" y="3360738"/>
          <p14:tracePt t="32655" x="5027613" y="3360738"/>
          <p14:tracePt t="32682" x="5021263" y="3360738"/>
          <p14:tracePt t="32697" x="5006975" y="3346450"/>
          <p14:tracePt t="32713" x="4984750" y="3324225"/>
          <p14:tracePt t="32721" x="4948238" y="3309938"/>
          <p14:tracePt t="32726" x="4905375" y="3295650"/>
          <p14:tracePt t="32736" x="4862513" y="3289300"/>
          <p14:tracePt t="32742" x="4833938" y="3281363"/>
          <p14:tracePt t="32750" x="4805363" y="3275013"/>
          <p14:tracePt t="32754" x="4797425" y="3275013"/>
          <p14:tracePt t="32768" x="4754563" y="3267075"/>
          <p14:tracePt t="32774" x="4746625" y="3267075"/>
          <p14:tracePt t="32781" x="4732338" y="3259138"/>
          <p14:tracePt t="32797" x="4711700" y="3252788"/>
          <p14:tracePt t="32806" x="4697413" y="3238500"/>
          <p14:tracePt t="32819" x="4646613" y="3216275"/>
          <p14:tracePt t="32826" x="4595813" y="3201988"/>
          <p14:tracePt t="32841" x="4495800" y="3181350"/>
          <p14:tracePt t="32847" x="4473575" y="3181350"/>
          <p14:tracePt t="32859" x="4445000" y="3173413"/>
          <p14:tracePt t="32864" x="4416425" y="3167063"/>
          <p14:tracePt t="32872" x="4402138" y="3167063"/>
          <p14:tracePt t="32876" x="4373563" y="3167063"/>
          <p14:tracePt t="32890" x="4279900" y="3167063"/>
          <p14:tracePt t="32897" x="4208463" y="3173413"/>
          <p14:tracePt t="32908" x="4149725" y="3181350"/>
          <p14:tracePt t="32915" x="4100513" y="3195638"/>
          <p14:tracePt t="32919" x="4056063" y="3201988"/>
          <p14:tracePt t="32936" x="3992563" y="3216275"/>
          <p14:tracePt t="32943" x="3941763" y="3224213"/>
          <p14:tracePt t="32960" x="3776663" y="3238500"/>
          <p14:tracePt t="32965" x="3689350" y="3238500"/>
          <p14:tracePt t="32972" x="3617913" y="3238500"/>
          <p14:tracePt t="32977" x="3546475" y="3238500"/>
          <p14:tracePt t="32983" x="3459163" y="3238500"/>
          <p14:tracePt t="32995" x="3330575" y="3230563"/>
          <p14:tracePt t="33001" x="3222625" y="3209925"/>
          <p14:tracePt t="33006" x="3157538" y="3201988"/>
          <p14:tracePt t="33022" x="2992438" y="3187700"/>
          <p14:tracePt t="33028" x="2898775" y="3181350"/>
          <p14:tracePt t="33040" x="2762250" y="3181350"/>
          <p14:tracePt t="33048" x="2711450" y="3181350"/>
          <p14:tracePt t="33060" x="2668588" y="3181350"/>
          <p14:tracePt t="33065" x="2597150" y="3195638"/>
          <p14:tracePt t="33076" x="2524125" y="3209925"/>
          <p14:tracePt t="33081" x="2438400" y="3238500"/>
          <p14:tracePt t="33084" x="2381250" y="3252788"/>
          <p14:tracePt t="33096" x="2330450" y="3259138"/>
          <p14:tracePt t="33100" x="2293938" y="3267075"/>
          <p14:tracePt t="33106" x="2265363" y="3281363"/>
          <p14:tracePt t="33120" x="2244725" y="3289300"/>
          <p14:tracePt t="33126" x="2208213" y="3295650"/>
          <p14:tracePt t="33139" x="2185988" y="3303588"/>
          <p14:tracePt t="33143" x="2165350" y="3309938"/>
          <p14:tracePt t="33149" x="2136775" y="3309938"/>
          <p14:tracePt t="33165" x="2093913" y="3317875"/>
          <p14:tracePt t="33172" x="2071688" y="3324225"/>
          <p14:tracePt t="33177" x="2049463" y="3324225"/>
          <p14:tracePt t="33189" x="2028825" y="3324225"/>
          <p14:tracePt t="33194" x="2020888" y="3324225"/>
          <p14:tracePt t="33200" x="2000250" y="3324225"/>
          <p14:tracePt t="33215" x="1970088" y="3324225"/>
          <p14:tracePt t="33222" x="1963738" y="3324225"/>
          <p14:tracePt t="33241" x="1955800" y="3324225"/>
          <p14:tracePt t="33252" x="1949450" y="3332163"/>
          <p14:tracePt t="33273" x="1941513" y="3338513"/>
          <p14:tracePt t="33286" x="1941513" y="3346450"/>
          <p14:tracePt t="33303" x="1935163" y="3352800"/>
          <p14:tracePt t="33310" x="1935163" y="3360738"/>
          <p14:tracePt t="33323" x="1935163" y="3382963"/>
          <p14:tracePt t="33328" x="1935163" y="3389313"/>
          <p14:tracePt t="33343" x="1927225" y="3454400"/>
          <p14:tracePt t="33350" x="1927225" y="3497263"/>
          <p14:tracePt t="33366" x="1927225" y="3627438"/>
          <p14:tracePt t="33372" x="1927225" y="3698875"/>
          <p14:tracePt t="33388" x="1935163" y="3798888"/>
          <p14:tracePt t="33393" x="1941513" y="3863975"/>
          <p14:tracePt t="33404" x="1949450" y="3922713"/>
          <p14:tracePt t="33409" x="1955800" y="3957638"/>
          <p14:tracePt t="33414" x="1955800" y="4008438"/>
          <p14:tracePt t="33430" x="1970088" y="4059238"/>
          <p14:tracePt t="33448" x="1978025" y="4094163"/>
          <p14:tracePt t="33454" x="1985963" y="4116388"/>
          <p14:tracePt t="33457" x="1985963" y="4130675"/>
          <p14:tracePt t="33472" x="2006600" y="4159250"/>
          <p14:tracePt t="33486" x="2014538" y="4187825"/>
          <p14:tracePt t="33490" x="2043113" y="4216400"/>
          <p14:tracePt t="33498" x="2071688" y="4267200"/>
          <p14:tracePt t="33501" x="2078038" y="4281488"/>
          <p14:tracePt t="33514" x="2171700" y="4403725"/>
          <p14:tracePt t="33534" x="2222500" y="4468813"/>
          <p14:tracePt t="33540" x="2244725" y="4483100"/>
          <p14:tracePt t="33554" x="2279650" y="4519613"/>
          <p14:tracePt t="33561" x="2293938" y="4533900"/>
          <p14:tracePt t="33573" x="2338388" y="4540250"/>
          <p14:tracePt t="33591" x="2452688" y="4554538"/>
          <p14:tracePt t="33598" x="2474913" y="4554538"/>
          <p14:tracePt t="33602" x="2582863" y="4548188"/>
          <p14:tracePt t="33617" x="2697163" y="4548188"/>
          <p14:tracePt t="33623" x="2798763" y="4540250"/>
          <p14:tracePt t="33633" x="2927350" y="4533900"/>
          <p14:tracePt t="33639" x="3021013" y="4533900"/>
          <p14:tracePt t="33653" x="3086100" y="4525963"/>
          <p14:tracePt t="33659" x="3287713" y="4511675"/>
          <p14:tracePt t="33669" x="3387725" y="4497388"/>
          <p14:tracePt t="33675" x="3467100" y="4497388"/>
          <p14:tracePt t="33687" x="3532188" y="4476750"/>
          <p14:tracePt t="33693" x="3603625" y="4468813"/>
          <p14:tracePt t="33697" x="3748088" y="4446588"/>
          <p14:tracePt t="33711" x="3956050" y="4397375"/>
          <p14:tracePt t="33717" x="4021138" y="4383088"/>
          <p14:tracePt t="33728" x="4100513" y="4360863"/>
          <p14:tracePt t="33734" x="4208463" y="4332288"/>
          <p14:tracePt t="33741" x="4302125" y="4324350"/>
          <p14:tracePt t="33752" x="4430713" y="4281488"/>
          <p14:tracePt t="33764" x="4473575" y="4267200"/>
          <p14:tracePt t="33768" x="4516438" y="4252913"/>
          <p14:tracePt t="33775" x="4589463" y="4230688"/>
          <p14:tracePt t="33785" x="4683125" y="4210050"/>
          <p14:tracePt t="33789" x="4754563" y="4202113"/>
          <p14:tracePt t="33796" x="4805363" y="4195763"/>
          <p14:tracePt t="33808" x="4848225" y="4195763"/>
          <p14:tracePt t="33813" x="4876800" y="4195763"/>
          <p14:tracePt t="33818" x="4905375" y="4195763"/>
          <p14:tracePt t="33831" x="4948238" y="4195763"/>
          <p14:tracePt t="33846" x="4984750" y="4195763"/>
          <p14:tracePt t="33864" x="4991100" y="4195763"/>
          <p14:tracePt t="33869" x="4999038" y="4195763"/>
          <p14:tracePt t="34479" x="4984750" y="4224338"/>
          <p14:tracePt t="34491" x="4948238" y="4260850"/>
          <p14:tracePt t="34497" x="4891088" y="4324350"/>
          <p14:tracePt t="34501" x="4854575" y="4375150"/>
          <p14:tracePt t="34514" x="4776788" y="4460875"/>
          <p14:tracePt t="34523" x="4718050" y="4505325"/>
          <p14:tracePt t="34538" x="4624388" y="4613275"/>
          <p14:tracePt t="34543" x="4589463" y="4656138"/>
          <p14:tracePt t="34554" x="4567238" y="4699000"/>
          <p14:tracePt t="34560" x="4546600" y="4727575"/>
          <p14:tracePt t="34565" x="4538663" y="4735513"/>
          <p14:tracePt t="34576" x="4532313" y="4749800"/>
          <p14:tracePt t="34589" x="4516438" y="4764088"/>
          <p14:tracePt t="34604" x="4516438" y="4770438"/>
          <p14:tracePt t="34610" x="4510088" y="4770438"/>
          <p14:tracePt t="34621" x="4510088" y="4778375"/>
          <p14:tracePt t="36104" x="4516438" y="4778375"/>
          <p14:tracePt t="36115" x="4538663" y="4784725"/>
          <p14:tracePt t="36121" x="4552950" y="4784725"/>
          <p14:tracePt t="36134" x="4581525" y="4784725"/>
          <p14:tracePt t="36140" x="4589463" y="4784725"/>
          <p14:tracePt t="36150" x="4603750" y="4784725"/>
          <p14:tracePt t="36157" x="4618038" y="4784725"/>
          <p14:tracePt t="36171" x="4638675" y="4784725"/>
          <p14:tracePt t="36176" x="4654550" y="4784725"/>
          <p14:tracePt t="36189" x="4668838" y="4792663"/>
          <p14:tracePt t="36195" x="4675188" y="4792663"/>
          <p14:tracePt t="36208" x="4697413" y="4792663"/>
          <p14:tracePt t="36214" x="4718050" y="4792663"/>
          <p14:tracePt t="36220" x="4732338" y="4792663"/>
          <p14:tracePt t="36229" x="4762500" y="4792663"/>
          <p14:tracePt t="36235" x="4791075" y="4792663"/>
          <p14:tracePt t="36246" x="4805363" y="4792663"/>
          <p14:tracePt t="36253" x="4826000" y="4792663"/>
          <p14:tracePt t="36258" x="4833938" y="4792663"/>
          <p14:tracePt t="36273" x="4854575" y="4792663"/>
          <p14:tracePt t="36278" x="4862513" y="4792663"/>
          <p14:tracePt t="36291" x="4876800" y="4792663"/>
          <p14:tracePt t="36299" x="4884738" y="4792663"/>
          <p14:tracePt t="36314" x="4905375" y="4792663"/>
          <p14:tracePt t="36319" x="4913313" y="4792663"/>
          <p14:tracePt t="36328" x="4933950" y="4792663"/>
          <p14:tracePt t="36335" x="4948238" y="4792663"/>
          <p14:tracePt t="36344" x="4962525" y="4792663"/>
          <p14:tracePt t="36349" x="4984750" y="4792663"/>
          <p14:tracePt t="36357" x="4991100" y="4792663"/>
          <p14:tracePt t="36361" x="5006975" y="4792663"/>
          <p14:tracePt t="36370" x="5013325" y="4792663"/>
          <p14:tracePt t="36376" x="5027613" y="4784725"/>
          <p14:tracePt t="36385" x="5049838" y="4784725"/>
          <p14:tracePt t="36390" x="5064125" y="4784725"/>
          <p14:tracePt t="36402" x="5078413" y="4778375"/>
          <p14:tracePt t="36405" x="5092700" y="4770438"/>
          <p14:tracePt t="36412" x="5114925" y="4770438"/>
          <p14:tracePt t="36421" x="5129213" y="4764088"/>
          <p14:tracePt t="36426" x="5143500" y="4764088"/>
          <p14:tracePt t="36436" x="5157788" y="4764088"/>
          <p14:tracePt t="36440" x="5172075" y="4764088"/>
          <p14:tracePt t="36452" x="5186363" y="4764088"/>
          <p14:tracePt t="36457" x="5207000" y="4764088"/>
          <p14:tracePt t="36462" x="5229225" y="4764088"/>
          <p14:tracePt t="36472" x="5243513" y="4764088"/>
          <p14:tracePt t="36476" x="5272088" y="4764088"/>
          <p14:tracePt t="36486" x="5286375" y="4764088"/>
          <p14:tracePt t="36491" x="5308600" y="4764088"/>
          <p14:tracePt t="36502" x="5329238" y="4764088"/>
          <p14:tracePt t="36506" x="5345113" y="4764088"/>
          <p14:tracePt t="36520" x="5387975" y="4764088"/>
          <p14:tracePt t="36527" x="5394325" y="4764088"/>
          <p14:tracePt t="36535" x="5416550" y="4764088"/>
          <p14:tracePt t="36541" x="5430838" y="4764088"/>
          <p14:tracePt t="36552" x="5445125" y="4764088"/>
          <p14:tracePt t="36556" x="5459413" y="4770438"/>
          <p14:tracePt t="36570" x="5487988" y="4770438"/>
          <p14:tracePt t="36577" x="5510213" y="4770438"/>
          <p14:tracePt t="36586" x="5530850" y="4770438"/>
          <p14:tracePt t="36592" x="5553075" y="4770438"/>
          <p14:tracePt t="36603" x="5581650" y="4770438"/>
          <p14:tracePt t="36606" x="5603875" y="4770438"/>
          <p14:tracePt t="36620" x="5661025" y="4770438"/>
          <p14:tracePt t="36627" x="5681663" y="4764088"/>
          <p14:tracePt t="36636" x="5711825" y="4756150"/>
          <p14:tracePt t="36643" x="5726113" y="4749800"/>
          <p14:tracePt t="36657" x="5754688" y="4735513"/>
          <p14:tracePt t="36673" x="5783263" y="4706938"/>
          <p14:tracePt t="36679" x="5803900" y="4699000"/>
          <p14:tracePt t="36693" x="5854700" y="4662488"/>
          <p14:tracePt t="36711" x="5911850" y="4605338"/>
          <p14:tracePt t="36717" x="5956300" y="4576763"/>
          <p14:tracePt t="36730" x="6013450" y="4540250"/>
          <p14:tracePt t="36737" x="6034088" y="4525963"/>
          <p14:tracePt t="36748" x="6056313" y="4511675"/>
          <p14:tracePt t="36751" x="6070600" y="4497388"/>
          <p14:tracePt t="36758" x="6084888" y="4491038"/>
          <p14:tracePt t="36773" x="6107113" y="4454525"/>
          <p14:tracePt t="36779" x="6121400" y="4440238"/>
          <p14:tracePt t="36794" x="6149975" y="4403725"/>
          <p14:tracePt t="36800" x="6164263" y="4383088"/>
          <p14:tracePt t="36813" x="6172200" y="4368800"/>
          <p14:tracePt t="36817" x="6178550" y="4346575"/>
          <p14:tracePt t="36822" x="6192838" y="4332288"/>
          <p14:tracePt t="36839" x="6221413" y="4295775"/>
          <p14:tracePt t="36844" x="6229350" y="4281488"/>
          <p14:tracePt t="36855" x="6243638" y="4267200"/>
          <p14:tracePt t="36860" x="6249988" y="4267200"/>
          <p14:tracePt t="36875" x="6249988" y="4252913"/>
          <p14:tracePt t="36894" x="6249988" y="4246563"/>
          <p14:tracePt t="36905" x="6249988" y="4238625"/>
          <p14:tracePt t="36923" x="6249988" y="4230688"/>
          <p14:tracePt t="36945" x="6280150" y="4202113"/>
          <p14:tracePt t="36959" x="6329363" y="4122738"/>
          <p14:tracePt t="36966" x="6351588" y="4094163"/>
          <p14:tracePt t="36976" x="6365875" y="4065588"/>
          <p14:tracePt t="36991" x="6388100" y="4008438"/>
          <p14:tracePt t="36996" x="6402388" y="3979863"/>
          <p14:tracePt t="37010" x="6402388" y="3943350"/>
          <p14:tracePt t="37016" x="6402388" y="3929063"/>
          <p14:tracePt t="37028" x="6402388" y="3906838"/>
          <p14:tracePt t="37033" x="6402388" y="3892550"/>
          <p14:tracePt t="37043" x="6402388" y="3878263"/>
          <p14:tracePt t="37047" x="6402388" y="3871913"/>
          <p14:tracePt t="37052" x="6402388" y="3863975"/>
          <p14:tracePt t="37066" x="6394450" y="3857625"/>
          <p14:tracePt t="37076" x="6394450" y="3849688"/>
          <p14:tracePt t="37133" x="6388100" y="3849688"/>
          <p14:tracePt t="42333" x="6329363" y="3814763"/>
          <p14:tracePt t="42344" x="6200775" y="3727450"/>
          <p14:tracePt t="42349" x="6064250" y="3648075"/>
          <p14:tracePt t="42361" x="5948363" y="3590925"/>
          <p14:tracePt t="42368" x="5638800" y="3432175"/>
          <p14:tracePt t="42381" x="5567363" y="3397250"/>
          <p14:tracePt t="42386" x="5516563" y="3360738"/>
          <p14:tracePt t="42390" x="5487988" y="3346450"/>
          <p14:tracePt t="42404" x="5459413" y="3332163"/>
          <p14:tracePt t="42409" x="5430838" y="3317875"/>
          <p14:tracePt t="42414" x="5416550" y="3303588"/>
          <p14:tracePt t="42427" x="5380038" y="3289300"/>
          <p14:tracePt t="42447" x="5322888" y="3267075"/>
          <p14:tracePt t="42466" x="5251450" y="3238500"/>
          <p14:tracePt t="42471" x="5200650" y="3209925"/>
          <p14:tracePt t="42476" x="5149850" y="3187700"/>
          <p14:tracePt t="42492" x="5049838" y="3122613"/>
          <p14:tracePt t="42497" x="4976813" y="3079750"/>
          <p14:tracePt t="42510" x="4899025" y="3043238"/>
          <p14:tracePt t="42514" x="4840288" y="3014663"/>
          <p14:tracePt t="42521" x="4797425" y="2994025"/>
          <p14:tracePt t="42526" x="4768850" y="2979738"/>
          <p14:tracePt t="42541" x="4718050" y="2957513"/>
          <p14:tracePt t="42547" x="4675188" y="2951163"/>
          <p14:tracePt t="42559" x="4618038" y="2928938"/>
          <p14:tracePt t="42566" x="4524375" y="2914650"/>
          <p14:tracePt t="42580" x="4337050" y="2892425"/>
          <p14:tracePt t="42588" x="4279900" y="2878138"/>
          <p14:tracePt t="42601" x="4143375" y="2820988"/>
          <p14:tracePt t="42607" x="4071938" y="2784475"/>
          <p14:tracePt t="42621" x="3984625" y="2727325"/>
          <p14:tracePt t="42626" x="3949700" y="2690813"/>
          <p14:tracePt t="42634" x="3919538" y="2647950"/>
          <p14:tracePt t="42643" x="3898900" y="2619375"/>
          <p14:tracePt t="42647" x="3884613" y="2597150"/>
          <p14:tracePt t="42660" x="3876675" y="2576513"/>
          <p14:tracePt t="42663" x="3870325" y="2562225"/>
          <p14:tracePt t="42676" x="3856038" y="2533650"/>
          <p14:tracePt t="42683" x="3856038" y="2525713"/>
          <p14:tracePt t="42692" x="3848100" y="2519363"/>
          <p14:tracePt t="42710" x="3848100" y="2511425"/>
          <p14:tracePt t="42713" x="3841750" y="2505075"/>
          <p14:tracePt t="42727" x="3833813" y="2505075"/>
          <p14:tracePt t="42743" x="3833813" y="2497138"/>
          <p14:tracePt t="42748" x="3825875" y="2497138"/>
          <p14:tracePt t="42765" x="3811588" y="2482850"/>
          <p14:tracePt t="42783" x="3805238" y="2468563"/>
          <p14:tracePt t="42787" x="3790950" y="2460625"/>
          <p14:tracePt t="42794" x="3776663" y="2454275"/>
          <p14:tracePt t="42809" x="3740150" y="2446338"/>
          <p14:tracePt t="42826" x="3733800" y="2446338"/>
          <p14:tracePt t="42844" x="3725863" y="2446338"/>
          <p14:tracePt t="42902" x="3719513" y="2446338"/>
          <p14:tracePt t="42917" x="3711575" y="2446338"/>
          <p14:tracePt t="42945" x="3703638" y="2446338"/>
          <p14:tracePt t="42961" x="3689350" y="2432050"/>
          <p14:tracePt t="42967" x="3683000" y="2425700"/>
          <p14:tracePt t="42974" x="3675063" y="2425700"/>
          <p14:tracePt t="42987" x="3668713" y="2411413"/>
          <p14:tracePt t="42994" x="3660775" y="2411413"/>
          <p14:tracePt t="43011" x="3654425" y="2411413"/>
          <p14:tracePt t="43074" x="3654425" y="2403475"/>
          <p14:tracePt t="47899" x="3697288" y="2403475"/>
          <p14:tracePt t="47909" x="3811588" y="2381250"/>
          <p14:tracePt t="47915" x="3956050" y="2374900"/>
          <p14:tracePt t="47929" x="4143375" y="2338388"/>
          <p14:tracePt t="47935" x="4294188" y="2295525"/>
          <p14:tracePt t="47948" x="4481513" y="2244725"/>
          <p14:tracePt t="47953" x="4589463" y="2216150"/>
          <p14:tracePt t="47959" x="4683125" y="2187575"/>
          <p14:tracePt t="47978" x="5178425" y="2043113"/>
          <p14:tracePt t="47989" x="5294313" y="2022475"/>
          <p14:tracePt t="47995" x="5510213" y="2000250"/>
          <p14:tracePt t="48000" x="5638800" y="1979613"/>
          <p14:tracePt t="48011" x="5718175" y="1979613"/>
          <p14:tracePt t="48016" x="5826125" y="1979613"/>
          <p14:tracePt t="48029" x="6027738" y="1979613"/>
          <p14:tracePt t="48043" x="6127750" y="1979613"/>
          <p14:tracePt t="48058" x="6172200" y="1985963"/>
          <p14:tracePt t="48064" x="6192838" y="1985963"/>
          <p14:tracePt t="48074" x="6221413" y="1985963"/>
          <p14:tracePt t="48080" x="6249988" y="1985963"/>
          <p14:tracePt t="48090" x="6272213" y="1985963"/>
          <p14:tracePt t="48096" x="6294438" y="1985963"/>
          <p14:tracePt t="48110" x="6337300" y="1985963"/>
          <p14:tracePt t="48118" x="6351588" y="1985963"/>
          <p14:tracePt t="48130" x="6394450" y="1985963"/>
          <p14:tracePt t="48135" x="6402388" y="1993900"/>
          <p14:tracePt t="48148" x="6423025" y="2000250"/>
          <p14:tracePt t="48153" x="6437313" y="2008188"/>
          <p14:tracePt t="48157" x="6451600" y="2014538"/>
          <p14:tracePt t="48168" x="6473825" y="2028825"/>
          <p14:tracePt t="48174" x="6494463" y="2051050"/>
          <p14:tracePt t="48186" x="6573838" y="2101850"/>
          <p14:tracePt t="48194" x="6646863" y="2136775"/>
          <p14:tracePt t="48200" x="6718300" y="2151063"/>
          <p14:tracePt t="48212" x="6783388" y="2187575"/>
          <p14:tracePt t="48217" x="6818313" y="2201863"/>
          <p14:tracePt t="48230" x="6891338" y="2252663"/>
          <p14:tracePt t="48245" x="6970713" y="2289175"/>
          <p14:tracePt t="48260" x="7027863" y="2338388"/>
          <p14:tracePt t="48265" x="7048500" y="2352675"/>
          <p14:tracePt t="48275" x="7070725" y="2374900"/>
          <p14:tracePt t="48281" x="7085013" y="2389188"/>
          <p14:tracePt t="48292" x="7099300" y="2417763"/>
          <p14:tracePt t="48296" x="7127875" y="2446338"/>
          <p14:tracePt t="48302" x="7150100" y="2474913"/>
          <p14:tracePt t="48315" x="7178675" y="2533650"/>
          <p14:tracePt t="48323" x="7200900" y="2562225"/>
          <p14:tracePt t="48334" x="7221538" y="2605088"/>
          <p14:tracePt t="48340" x="7250113" y="2655888"/>
          <p14:tracePt t="48352" x="7292975" y="2778125"/>
          <p14:tracePt t="48358" x="7307263" y="2827338"/>
          <p14:tracePt t="48365" x="7323138" y="2878138"/>
          <p14:tracePt t="48378" x="7329488" y="2914650"/>
          <p14:tracePt t="48383" x="7337425" y="2951163"/>
          <p14:tracePt t="48389" x="7343775" y="2979738"/>
          <p14:tracePt t="48402" x="7351713" y="3008313"/>
          <p14:tracePt t="48408" x="7351713" y="3014663"/>
          <p14:tracePt t="48419" x="7351713" y="3022600"/>
          <p14:tracePt t="48434" x="7351713" y="3028950"/>
          <p14:tracePt t="48440" x="7351713" y="3036888"/>
          <p14:tracePt t="48459" x="7351713" y="3043238"/>
          <p14:tracePt t="48496" x="7358063" y="3043238"/>
          <p14:tracePt t="48510" x="7394575" y="3065463"/>
          <p14:tracePt t="48526" x="7415213" y="3094038"/>
          <p14:tracePt t="48532" x="7423150" y="3094038"/>
          <p14:tracePt t="48546" x="7429500" y="3101975"/>
          <p14:tracePt t="48553" x="7429500" y="3108325"/>
          <p14:tracePt t="48791" x="7429500" y="3101975"/>
          <p14:tracePt t="48804" x="7423150" y="3094038"/>
          <p14:tracePt t="48819" x="7394575" y="3059113"/>
          <p14:tracePt t="48835" x="7358063" y="3022600"/>
          <p14:tracePt t="48841" x="7351713" y="3000375"/>
          <p14:tracePt t="48856" x="7329488" y="2994025"/>
          <p14:tracePt t="48870" x="7329488" y="2986088"/>
          <p14:tracePt t="48876" x="7323138" y="2979738"/>
          <p14:tracePt t="48892" x="7315200" y="2979738"/>
          <p14:tracePt t="48934" x="7307263" y="2979738"/>
          <p14:tracePt t="48948" x="7300913" y="2979738"/>
          <p14:tracePt t="48962" x="7292975" y="2979738"/>
          <p14:tracePt t="48985" x="7286625" y="2979738"/>
          <p14:tracePt t="48999" x="7278688" y="2971800"/>
          <p14:tracePt t="49013" x="7272338" y="2971800"/>
          <p14:tracePt t="49020" x="7264400" y="2965450"/>
          <p14:tracePt t="49033" x="7250113" y="2965450"/>
          <p14:tracePt t="49039" x="7243763" y="2957513"/>
          <p14:tracePt t="49043" x="7229475" y="2951163"/>
          <p14:tracePt t="49057" x="7200900" y="2935288"/>
          <p14:tracePt t="49064" x="7178675" y="2928938"/>
          <p14:tracePt t="49079" x="7170738" y="2928938"/>
          <p14:tracePt t="49085" x="7164388" y="2921000"/>
          <p14:tracePt t="49099" x="7156450" y="2921000"/>
          <p14:tracePt t="49115" x="7150100" y="2921000"/>
          <p14:tracePt t="49208" x="7142163" y="2921000"/>
          <p14:tracePt t="49309" x="7135813" y="2921000"/>
          <p14:tracePt t="49331" x="7127875" y="2921000"/>
          <p14:tracePt t="49352" x="7121525" y="2921000"/>
          <p14:tracePt t="49368" x="7113588" y="2921000"/>
          <p14:tracePt t="49382" x="7107238" y="2921000"/>
          <p14:tracePt t="49398" x="7099300" y="2921000"/>
          <p14:tracePt t="49511" x="7092950" y="2921000"/>
          <p14:tracePt t="49535" x="7085013" y="2921000"/>
          <p14:tracePt t="49539" x="7077075" y="2921000"/>
          <p14:tracePt t="49561" x="7070725" y="2921000"/>
          <p14:tracePt t="49573" x="7062788" y="2921000"/>
          <p14:tracePt t="49579" x="7062788" y="2928938"/>
          <p14:tracePt t="49583" x="7048500" y="2935288"/>
          <p14:tracePt t="49599" x="7027863" y="2951163"/>
          <p14:tracePt t="49606" x="7013575" y="2965450"/>
          <p14:tracePt t="49622" x="6977063" y="2994025"/>
          <p14:tracePt t="49628" x="6962775" y="3000375"/>
          <p14:tracePt t="49642" x="6940550" y="3022600"/>
          <p14:tracePt t="49650" x="6926263" y="3028950"/>
          <p14:tracePt t="49663" x="6911975" y="3051175"/>
          <p14:tracePt t="49668" x="6905625" y="3059113"/>
          <p14:tracePt t="49684" x="6897688" y="3059113"/>
          <p14:tracePt t="49692" x="6897688" y="3065463"/>
          <p14:tracePt t="49711" x="6883400" y="3073400"/>
          <p14:tracePt t="49718" x="6883400" y="3079750"/>
          <p14:tracePt t="49733" x="6877050" y="3087688"/>
          <p14:tracePt t="49750" x="6869113" y="3087688"/>
          <p14:tracePt t="49757" x="6862763" y="3101975"/>
          <p14:tracePt t="49773" x="6854825" y="3108325"/>
          <p14:tracePt t="49779" x="6846888" y="3108325"/>
          <p14:tracePt t="49793" x="6840538" y="3122613"/>
          <p14:tracePt t="49812" x="6832600" y="3130550"/>
          <p14:tracePt t="49819" x="6826250" y="3130550"/>
          <p14:tracePt t="51366" x="6826250" y="3346450"/>
          <p14:tracePt t="51380" x="6862763" y="3756025"/>
          <p14:tracePt t="51387" x="6891338" y="3957638"/>
          <p14:tracePt t="51406" x="6970713" y="4483100"/>
          <p14:tracePt t="51412" x="6991350" y="4633913"/>
          <p14:tracePt t="51416" x="7019925" y="4814888"/>
          <p14:tracePt t="51433" x="7042150" y="5318125"/>
          <p14:tracePt t="51440" x="7056438" y="5627688"/>
          <p14:tracePt t="51454" x="7070725" y="6045200"/>
          <p14:tracePt t="51462" x="7070725" y="6253163"/>
          <p14:tracePt t="51475" x="7077075" y="6477000"/>
          <p14:tracePt t="51482" x="7077075" y="6548438"/>
          <p14:tracePt t="51496" x="7077075" y="6656388"/>
          <p14:tracePt t="51502" x="7077075" y="6684963"/>
          <p14:tracePt t="51514" x="7077075" y="6699250"/>
          <p14:tracePt t="51519" x="7077075" y="6707188"/>
          <p14:tracePt t="51531" x="7077075" y="6713538"/>
          <p14:tracePt t="51543" x="7085013" y="6713538"/>
          <p14:tracePt t="51550" x="7107238" y="6699250"/>
          <p14:tracePt t="51558" x="7178675" y="6664325"/>
          <p14:tracePt t="51564" x="7272338" y="6613525"/>
          <p14:tracePt t="51574" x="7351713" y="6584950"/>
          <p14:tracePt t="51579" x="7408863" y="6562725"/>
          <p14:tracePt t="51593" x="7567613" y="6526213"/>
          <p14:tracePt t="51601" x="7667625" y="6511925"/>
          <p14:tracePt t="51610" x="7747000" y="6505575"/>
          <p14:tracePt t="51615" x="7804150" y="6505575"/>
          <p14:tracePt t="51625" x="7840663" y="6505575"/>
          <p14:tracePt t="51630" x="7875588" y="6505575"/>
          <p14:tracePt t="51644" x="7962900" y="6497638"/>
          <p14:tracePt t="51651" x="8013700" y="6483350"/>
          <p14:tracePt t="51661" x="8062913" y="6462713"/>
          <p14:tracePt t="51667" x="8113713" y="6448425"/>
          <p14:tracePt t="51676" x="8150225" y="6426200"/>
          <p14:tracePt t="51679" x="8178800" y="6411913"/>
          <p14:tracePt t="51692" x="8199438" y="6397625"/>
          <p14:tracePt t="51695" x="8213725" y="6375400"/>
          <p14:tracePt t="51702" x="8235950" y="6346825"/>
          <p14:tracePt t="51711" x="8250238" y="6332538"/>
          <p14:tracePt t="51716" x="8258175" y="6310313"/>
          <p14:tracePt t="51726" x="8272463" y="6275388"/>
          <p14:tracePt t="51730" x="8293100" y="6232525"/>
          <p14:tracePt t="51742" x="8301038" y="6196013"/>
          <p14:tracePt t="51746" x="8307388" y="6159500"/>
          <p14:tracePt t="51752" x="8315325" y="6130925"/>
          <p14:tracePt t="51760" x="8315325" y="6110288"/>
          <p14:tracePt t="51766" x="8315325" y="6088063"/>
          <p14:tracePt t="51775" x="8315325" y="6073775"/>
          <p14:tracePt t="51780" x="8315325" y="6065838"/>
          <p14:tracePt t="51792" x="8315325" y="6059488"/>
          <p14:tracePt t="51810" x="8315325" y="6051550"/>
          <p14:tracePt t="51816" x="8315325" y="6030913"/>
          <p14:tracePt t="51826" x="8315325" y="5988050"/>
          <p14:tracePt t="51831" x="8301038" y="5900738"/>
          <p14:tracePt t="51844" x="8293100" y="5829300"/>
          <p14:tracePt t="51847" x="8286750" y="5772150"/>
          <p14:tracePt t="51865" x="8278813" y="5699125"/>
          <p14:tracePt t="51869" x="8278813" y="5678488"/>
          <p14:tracePt t="51876" x="8278813" y="5670550"/>
          <p14:tracePt t="51889" x="8278813" y="5664200"/>
          <p14:tracePt t="51907" x="8278813" y="5656263"/>
          <p14:tracePt t="51934" x="8278813" y="5648325"/>
          <p14:tracePt t="51948" x="8278813" y="5619750"/>
          <p14:tracePt t="51955" x="8272463" y="5584825"/>
          <p14:tracePt t="51976" x="8258175" y="5505450"/>
          <p14:tracePt t="51995" x="8250238" y="5454650"/>
          <p14:tracePt t="52002" x="8242300" y="5426075"/>
          <p14:tracePt t="52014" x="8228013" y="5375275"/>
          <p14:tracePt t="52031" x="8221663" y="5360988"/>
          <p14:tracePt t="52037" x="8221663" y="5354638"/>
          <p14:tracePt t="52044" x="8221663" y="5346700"/>
          <p14:tracePt t="52058" x="8213725" y="5346700"/>
          <p14:tracePt t="52066" x="8207375" y="5346700"/>
          <p14:tracePt t="52079" x="8199438" y="5354638"/>
          <p14:tracePt t="52086" x="8185150" y="5403850"/>
          <p14:tracePt t="52091" x="8170863" y="5483225"/>
          <p14:tracePt t="52104" x="8164513" y="5556250"/>
          <p14:tracePt t="52111" x="8164513" y="5599113"/>
          <p14:tracePt t="52115" x="8164513" y="5627688"/>
          <p14:tracePt t="52128" x="8164513" y="5648325"/>
          <p14:tracePt t="52135" x="8164513" y="5664200"/>
          <p14:tracePt t="52156" x="8164513" y="5670550"/>
          <p14:tracePt t="52171" x="8156575" y="5670550"/>
          <p14:tracePt t="52177" x="8156575" y="5678488"/>
          <p14:tracePt t="52193" x="8156575" y="5692775"/>
          <p14:tracePt t="52205" x="8156575" y="5707063"/>
          <p14:tracePt t="52212" x="8170863" y="5741988"/>
          <p14:tracePt t="52215" x="8207375" y="5800725"/>
          <p14:tracePt t="52227" x="8242300" y="5849938"/>
          <p14:tracePt t="52232" x="8278813" y="5900738"/>
          <p14:tracePt t="52239" x="8293100" y="5922963"/>
          <p14:tracePt t="52244" x="8329613" y="5957888"/>
          <p14:tracePt t="52250" x="8380413" y="5988050"/>
          <p14:tracePt t="52263" x="8429625" y="6008688"/>
          <p14:tracePt t="52272" x="8509000" y="6022975"/>
          <p14:tracePt t="52279" x="8516938" y="6022975"/>
          <p14:tracePt t="52291" x="8531225" y="6022975"/>
          <p14:tracePt t="52300" x="8537575" y="6022975"/>
          <p14:tracePt t="52307" x="8545513" y="6022975"/>
          <p14:tracePt t="52319" x="8559800" y="6008688"/>
          <p14:tracePt t="52324" x="8580438" y="5980113"/>
          <p14:tracePt t="52329" x="8596313" y="5957888"/>
          <p14:tracePt t="52345" x="8610600" y="5929313"/>
          <p14:tracePt t="52360" x="8631238" y="5908675"/>
          <p14:tracePt t="52381" x="8659813" y="5886450"/>
          <p14:tracePt t="52388" x="8682038" y="5886450"/>
          <p14:tracePt t="52394" x="8710613" y="5872163"/>
          <p14:tracePt t="52408" x="8789988" y="5857875"/>
          <p14:tracePt t="52424" x="8861425" y="5835650"/>
          <p14:tracePt t="52431" x="8890000" y="5829300"/>
          <p14:tracePt t="52447" x="8926513" y="5815013"/>
          <p14:tracePt t="52454" x="8940800" y="5815013"/>
          <p14:tracePt t="52459" x="8948738" y="5815013"/>
          <p14:tracePt t="52473" x="8955088" y="5815013"/>
          <p14:tracePt t="52486" x="8963025" y="5815013"/>
          <p14:tracePt t="52503" x="8969375" y="5792788"/>
          <p14:tracePt t="52510" x="8977313" y="5772150"/>
          <p14:tracePt t="52525" x="8983663" y="5727700"/>
          <p14:tracePt t="52531" x="8983663" y="5707063"/>
          <p14:tracePt t="52544" x="8983663" y="5613400"/>
          <p14:tracePt t="52552" x="8983663" y="5576888"/>
          <p14:tracePt t="52564" x="8977313" y="5548313"/>
          <p14:tracePt t="52570" x="8977313" y="5526088"/>
          <p14:tracePt t="52575" x="8969375" y="5511800"/>
          <p14:tracePt t="52591" x="8963025" y="5476875"/>
          <p14:tracePt t="52598" x="8963025" y="5462588"/>
          <p14:tracePt t="52619" x="8940800" y="5440363"/>
          <p14:tracePt t="52628" x="8940800" y="5432425"/>
          <p14:tracePt t="52632" x="8932863" y="5432425"/>
          <p14:tracePt t="52649" x="8926513" y="5418138"/>
          <p14:tracePt t="52669" x="8918575" y="5418138"/>
          <p14:tracePt t="52684" x="8912225" y="5418138"/>
          <p14:tracePt t="52700" x="8904288" y="5418138"/>
          <p14:tracePt t="52717" x="8897938" y="5418138"/>
          <p14:tracePt t="52734" x="8897938" y="5426075"/>
          <p14:tracePt t="52739" x="8890000" y="5426075"/>
          <p14:tracePt t="52751" x="8883650" y="5426075"/>
          <p14:tracePt t="52758" x="8883650" y="5432425"/>
          <p14:tracePt t="52762" x="8875713" y="5432425"/>
          <p14:tracePt t="52776" x="8861425" y="5448300"/>
          <p14:tracePt t="52782" x="8855075" y="5462588"/>
          <p14:tracePt t="52797" x="8832850" y="5497513"/>
          <p14:tracePt t="52804" x="8826500" y="5505450"/>
          <p14:tracePt t="52820" x="8818563" y="5519738"/>
          <p14:tracePt t="52840" x="8818563" y="5526088"/>
          <p14:tracePt t="52847" x="8818563" y="5534025"/>
          <p14:tracePt t="52869" x="8818563" y="5540375"/>
          <p14:tracePt t="52905" x="8832850" y="5548313"/>
          <p14:tracePt t="52918" x="8883650" y="5548313"/>
          <p14:tracePt t="52926" x="8897938" y="5556250"/>
          <p14:tracePt t="52938" x="8904288" y="5556250"/>
          <p14:tracePt t="52942" x="8918575" y="5556250"/>
          <p14:tracePt t="52947" x="8926513" y="5556250"/>
          <p14:tracePt t="52963" x="8940800" y="5556250"/>
          <p14:tracePt t="52980" x="8948738" y="5556250"/>
          <p14:tracePt t="53000" x="8955088" y="5556250"/>
          <p14:tracePt t="53034" x="8969375" y="5556250"/>
          <p14:tracePt t="53045" x="8977313" y="5556250"/>
          <p14:tracePt t="53051" x="8991600" y="5556250"/>
          <p14:tracePt t="53065" x="9012238" y="5556250"/>
          <p14:tracePt t="53072" x="9020175" y="5556250"/>
          <p14:tracePt t="53077" x="9026525" y="5548313"/>
          <p14:tracePt t="53093" x="9040813" y="5534025"/>
          <p14:tracePt t="53098" x="9040813" y="5526088"/>
          <p14:tracePt t="53115" x="9040813" y="5511800"/>
          <p14:tracePt t="53120" x="9040813" y="5505450"/>
          <p14:tracePt t="53141" x="9040813" y="5497513"/>
          <p14:tracePt t="53154" x="9040813" y="5491163"/>
          <p14:tracePt t="53205" x="9040813" y="5476875"/>
          <p14:tracePt t="53215" x="9040813" y="5448300"/>
          <p14:tracePt t="53229" x="9005888" y="5397500"/>
          <p14:tracePt t="53234" x="8991600" y="5389563"/>
          <p14:tracePt t="53246" x="8983663" y="5375275"/>
          <p14:tracePt t="53251" x="8977313" y="5375275"/>
          <p14:tracePt t="53263" x="8977313" y="5368925"/>
          <p14:tracePt t="53278" x="8963025" y="5368925"/>
          <p14:tracePt t="53337" x="8948738" y="5383213"/>
          <p14:tracePt t="53346" x="8926513" y="5411788"/>
          <p14:tracePt t="53353" x="8912225" y="5426075"/>
          <p14:tracePt t="53367" x="8875713" y="5476875"/>
          <p14:tracePt t="53373" x="8861425" y="5505450"/>
          <p14:tracePt t="53386" x="8826500" y="5556250"/>
          <p14:tracePt t="53392" x="8810625" y="5576888"/>
          <p14:tracePt t="53405" x="8804275" y="5584825"/>
          <p14:tracePt t="53410" x="8789988" y="5605463"/>
          <p14:tracePt t="53416" x="8789988" y="5619750"/>
          <p14:tracePt t="53430" x="8789988" y="5627688"/>
          <p14:tracePt t="53435" x="8789988" y="5634038"/>
          <p14:tracePt t="53459" x="8789988" y="5641975"/>
          <p14:tracePt t="53469" x="8789988" y="5648325"/>
          <p14:tracePt t="53486" x="8789988" y="5656263"/>
          <p14:tracePt t="53501" x="8796338" y="5656263"/>
          <p14:tracePt t="53515" x="8810625" y="5656263"/>
          <p14:tracePt t="53531" x="8840788" y="5656263"/>
          <p14:tracePt t="53537" x="8855075" y="5656263"/>
          <p14:tracePt t="53551" x="8861425" y="5648325"/>
          <p14:tracePt t="53563" x="8883650" y="5648325"/>
          <p14:tracePt t="53566" x="8904288" y="5641975"/>
          <p14:tracePt t="53580" x="8926513" y="5627688"/>
          <p14:tracePt t="53596" x="8932863" y="5619750"/>
          <p14:tracePt t="53601" x="8940800" y="5619750"/>
          <p14:tracePt t="53613" x="8948738" y="5613400"/>
          <p14:tracePt t="53619" x="8948738" y="5605463"/>
          <p14:tracePt t="53634" x="8955088" y="5605463"/>
          <p14:tracePt t="53650" x="8955088" y="5599113"/>
          <p14:tracePt t="53674" x="8955088" y="5591175"/>
          <p14:tracePt t="53685" x="8955088" y="5584825"/>
          <p14:tracePt t="54208" x="8955088" y="5591175"/>
          <p14:tracePt t="54227" x="8955088" y="5599113"/>
          <p14:tracePt t="54242" x="8955088" y="5605463"/>
          <p14:tracePt t="54258" x="8955088" y="5619750"/>
          <p14:tracePt t="54274" x="8904288" y="5772150"/>
          <p14:tracePt t="54280" x="8847138" y="5872163"/>
          <p14:tracePt t="54286" x="8767763" y="5972175"/>
          <p14:tracePt t="54299" x="8610600" y="6188075"/>
          <p14:tracePt t="54307" x="8531225" y="6326188"/>
          <p14:tracePt t="54319" x="8472488" y="6411913"/>
          <p14:tracePt t="54324" x="8401050" y="6491288"/>
          <p14:tracePt t="54332" x="8301038" y="6570663"/>
          <p14:tracePt t="54337" x="8170863" y="6670675"/>
          <p14:tracePt t="54342" x="8105775" y="6727825"/>
          <p14:tracePt t="54349" x="8056563" y="6772275"/>
          <p14:tracePt t="54361" x="7991475" y="6807200"/>
          <p14:tracePt t="54371" x="7804150" y="6850063"/>
          <p14:tracePt t="54404" x="7494588" y="6786563"/>
          <p14:tracePt t="54417" x="7323138" y="6692900"/>
          <p14:tracePt t="54426" x="7286625" y="6670675"/>
          <p14:tracePt t="54430" x="7243763" y="6634163"/>
          <p14:tracePt t="54444" x="7192963" y="6591300"/>
          <p14:tracePt t="54450" x="7150100" y="6505575"/>
          <p14:tracePt t="54462" x="7077075" y="6332538"/>
          <p14:tracePt t="54467" x="7027863" y="6145213"/>
          <p14:tracePt t="54481" x="6948488" y="5619750"/>
          <p14:tracePt t="54489" x="6926263" y="5468938"/>
          <p14:tracePt t="54504" x="6934200" y="4922838"/>
          <p14:tracePt t="54510" x="6948488" y="4749800"/>
          <p14:tracePt t="54524" x="7005638" y="4173538"/>
          <p14:tracePt t="54530" x="7027863" y="3994150"/>
          <p14:tracePt t="54544" x="7107238" y="3554413"/>
          <p14:tracePt t="54552" x="7127875" y="3482975"/>
          <p14:tracePt t="54563" x="7142163" y="3389313"/>
          <p14:tracePt t="54568" x="7170738" y="3309938"/>
          <p14:tracePt t="54575" x="7185025" y="3259138"/>
          <p14:tracePt t="54590" x="7221538" y="3187700"/>
          <p14:tracePt t="54608" x="7229475" y="3167063"/>
          <p14:tracePt t="54617" x="7235825" y="3159125"/>
          <p14:tracePt t="54632" x="7243763" y="3159125"/>
          <p14:tracePt t="54638" x="7250113" y="3159125"/>
          <p14:tracePt t="54652" x="7292975" y="3144838"/>
          <p14:tracePt t="54660" x="7323138" y="3130550"/>
          <p14:tracePt t="54676" x="7366000" y="3101975"/>
          <p14:tracePt t="54684" x="7380288" y="3094038"/>
          <p14:tracePt t="54698" x="7415213" y="3051175"/>
          <p14:tracePt t="54705" x="7429500" y="3022600"/>
          <p14:tracePt t="54710" x="7445375" y="3000375"/>
          <p14:tracePt t="54723" x="7445375" y="2994025"/>
          <p14:tracePt t="54740" x="7445375" y="2986088"/>
          <p14:tracePt t="54788" x="7445375" y="2994025"/>
          <p14:tracePt t="54802" x="7437438" y="2994025"/>
          <p14:tracePt t="54807" x="7437438" y="3000375"/>
          <p14:tracePt t="54821" x="7429500" y="3008313"/>
          <p14:tracePt t="54827" x="7408863" y="3028950"/>
          <p14:tracePt t="54844" x="7235825" y="3130550"/>
          <p14:tracePt t="54850" x="7170738" y="3187700"/>
          <p14:tracePt t="54854" x="7121525" y="3238500"/>
          <p14:tracePt t="54867" x="7034213" y="3324225"/>
          <p14:tracePt t="54874" x="6977063" y="3367088"/>
          <p14:tracePt t="54890" x="6905625" y="3432175"/>
          <p14:tracePt t="54897" x="6877050" y="3454400"/>
          <p14:tracePt t="54904" x="6854825" y="3475038"/>
          <p14:tracePt t="54919" x="6804025" y="3548063"/>
          <p14:tracePt t="54934" x="6754813" y="3684588"/>
          <p14:tracePt t="54952" x="6754813" y="3792538"/>
          <p14:tracePt t="54957" x="6740525" y="3835400"/>
          <p14:tracePt t="54964" x="6740525" y="3906838"/>
          <p14:tracePt t="54969" x="6732588" y="3986213"/>
          <p14:tracePt t="54985" x="6724650" y="4138613"/>
          <p14:tracePt t="54992" x="6718300" y="4181475"/>
          <p14:tracePt t="55006" x="6710363" y="4275138"/>
          <p14:tracePt t="55024" x="6704013" y="4432300"/>
          <p14:tracePt t="55031" x="6689725" y="4519613"/>
          <p14:tracePt t="55037" x="6689725" y="4576763"/>
          <p14:tracePt t="55040" x="6689725" y="4613275"/>
          <p14:tracePt t="55057" x="6696075" y="4699000"/>
          <p14:tracePt t="55063" x="6710363" y="4770438"/>
          <p14:tracePt t="55068" x="6724650" y="4814888"/>
          <p14:tracePt t="55082" x="6740525" y="4864100"/>
          <p14:tracePt t="55087" x="6761163" y="4914900"/>
          <p14:tracePt t="55093" x="6775450" y="4957763"/>
          <p14:tracePt t="55106" x="6804025" y="5000625"/>
          <p14:tracePt t="55123" x="6811963" y="5037138"/>
          <p14:tracePt t="55137" x="6832600" y="5065713"/>
          <p14:tracePt t="55143" x="6840538" y="5087938"/>
          <p14:tracePt t="55157" x="6854825" y="5124450"/>
          <p14:tracePt t="55164" x="6862763" y="5145088"/>
          <p14:tracePt t="55170" x="6877050" y="5159375"/>
          <p14:tracePt t="55185" x="6891338" y="5195888"/>
          <p14:tracePt t="55191" x="6905625" y="5210175"/>
          <p14:tracePt t="55204" x="6905625" y="5232400"/>
          <p14:tracePt t="55210" x="6911975" y="5253038"/>
          <p14:tracePt t="55217" x="6926263" y="5267325"/>
          <p14:tracePt t="55221" x="6940550" y="5281613"/>
          <p14:tracePt t="55234" x="6954838" y="5310188"/>
          <p14:tracePt t="55251" x="6985000" y="5340350"/>
          <p14:tracePt t="55257" x="7013575" y="5354638"/>
          <p14:tracePt t="55271" x="7164388" y="5375275"/>
          <p14:tracePt t="55289" x="7351713" y="5375275"/>
          <p14:tracePt t="55293" x="7488238" y="5375275"/>
          <p14:tracePt t="55300" x="7747000" y="5375275"/>
          <p14:tracePt t="55315" x="7962900" y="5397500"/>
          <p14:tracePt t="55322" x="8156575" y="5397500"/>
          <p14:tracePt t="55338" x="8380413" y="5403850"/>
          <p14:tracePt t="55346" x="8458200" y="5411788"/>
          <p14:tracePt t="55349" x="8588375" y="5411788"/>
          <p14:tracePt t="55365" x="8804275" y="5426075"/>
          <p14:tracePt t="55371" x="8875713" y="5426075"/>
          <p14:tracePt t="55383" x="8963025" y="5426075"/>
          <p14:tracePt t="55388" x="9077325" y="5418138"/>
          <p14:tracePt t="55394" x="9170988" y="5403850"/>
          <p14:tracePt t="55408" x="9278938" y="5389563"/>
          <p14:tracePt t="55423" x="9358313" y="5354638"/>
          <p14:tracePt t="55431" x="9401175" y="5332413"/>
          <p14:tracePt t="55447" x="9480550" y="5275263"/>
          <p14:tracePt t="55452" x="9515475" y="5246688"/>
          <p14:tracePt t="55459" x="9531350" y="5224463"/>
          <p14:tracePt t="55472" x="9566275" y="5187950"/>
          <p14:tracePt t="55481" x="9580563" y="5173663"/>
          <p14:tracePt t="55486" x="9588500" y="5159375"/>
          <p14:tracePt t="55500" x="9588500" y="5145088"/>
          <p14:tracePt t="55519" x="9602788" y="5130800"/>
          <p14:tracePt t="55530" x="9602788" y="5094288"/>
          <p14:tracePt t="55544" x="9602788" y="5022850"/>
          <p14:tracePt t="55551" x="9602788" y="4986338"/>
          <p14:tracePt t="55564" x="9594850" y="4929188"/>
          <p14:tracePt t="55573" x="9594850" y="4908550"/>
          <p14:tracePt t="55591" x="9574213" y="4843463"/>
          <p14:tracePt t="55596" x="9566275" y="4800600"/>
          <p14:tracePt t="55600" x="9545638" y="4764088"/>
          <p14:tracePt t="55616" x="9501188" y="4641850"/>
          <p14:tracePt t="55622" x="9480550" y="4568825"/>
          <p14:tracePt t="55633" x="9444038" y="4505325"/>
          <p14:tracePt t="55647" x="9415463" y="4440238"/>
          <p14:tracePt t="55654" x="9415463" y="4418013"/>
          <p14:tracePt t="55667" x="9415463" y="4389438"/>
          <p14:tracePt t="55672" x="9415463" y="4383088"/>
          <p14:tracePt t="55686" x="9415463" y="4352925"/>
          <p14:tracePt t="55699" x="9423400" y="4332288"/>
          <p14:tracePt t="55705" x="9429750" y="4303713"/>
          <p14:tracePt t="55719" x="9444038" y="4230688"/>
          <p14:tracePt t="55725" x="9451975" y="4187825"/>
          <p14:tracePt t="55740" x="9451975" y="4087813"/>
          <p14:tracePt t="55763" x="9437688" y="3965575"/>
          <p14:tracePt t="55768" x="9437688" y="3937000"/>
          <p14:tracePt t="55776" x="9429750" y="3906838"/>
          <p14:tracePt t="55799" x="9423400" y="3849688"/>
          <p14:tracePt t="55808" x="9423400" y="3829050"/>
          <p14:tracePt t="55813" x="9415463" y="3806825"/>
          <p14:tracePt t="55818" x="9409113" y="3784600"/>
          <p14:tracePt t="55825" x="9409113" y="3763963"/>
          <p14:tracePt t="55849" x="9386888" y="3713163"/>
          <p14:tracePt t="55856" x="9372600" y="3698875"/>
          <p14:tracePt t="55863" x="9364663" y="3676650"/>
          <p14:tracePt t="55866" x="9358313" y="3656013"/>
          <p14:tracePt t="55875" x="9344025" y="3641725"/>
          <p14:tracePt t="55884" x="9336088" y="3613150"/>
          <p14:tracePt t="55886" x="9315450" y="3568700"/>
          <p14:tracePt t="55893" x="9301163" y="3540125"/>
          <p14:tracePt t="55901" x="9278938" y="3511550"/>
          <p14:tracePt t="55907" x="9256713" y="3475038"/>
          <p14:tracePt t="55916" x="9242425" y="3446463"/>
          <p14:tracePt t="55921" x="9221788" y="3411538"/>
          <p14:tracePt t="55932" x="9199563" y="3397250"/>
          <p14:tracePt t="55936" x="9170988" y="3375025"/>
          <p14:tracePt t="55944" x="9156700" y="3360738"/>
          <p14:tracePt t="55954" x="9128125" y="3346450"/>
          <p14:tracePt t="55960" x="9113838" y="3332163"/>
          <p14:tracePt t="55973" x="9077325" y="3317875"/>
          <p14:tracePt t="55988" x="9055100" y="3309938"/>
          <p14:tracePt t="56004" x="9048750" y="3309938"/>
          <p14:tracePt t="56009" x="9040813" y="3309938"/>
          <p14:tracePt t="56019" x="9034463" y="3309938"/>
          <p14:tracePt t="56035" x="9026525" y="3309938"/>
          <p14:tracePt t="56053" x="9012238" y="3309938"/>
          <p14:tracePt t="56084" x="9005888" y="3324225"/>
          <p14:tracePt t="56096" x="8969375" y="3417888"/>
          <p14:tracePt t="56101" x="8932863" y="3533775"/>
          <p14:tracePt t="56106" x="8912225" y="3619500"/>
          <p14:tracePt t="56119" x="8855075" y="3835400"/>
          <p14:tracePt t="56133" x="8796338" y="4108450"/>
          <p14:tracePt t="56155" x="8775700" y="4383088"/>
          <p14:tracePt t="56163" x="8775700" y="4440238"/>
          <p14:tracePt t="56168" x="8782050" y="4491038"/>
          <p14:tracePt t="56182" x="8782050" y="4525963"/>
          <p14:tracePt t="56185" x="8782050" y="4554538"/>
          <p14:tracePt t="56191" x="8789988" y="4562475"/>
          <p14:tracePt t="56203" x="8796338" y="4576763"/>
          <p14:tracePt t="56208" x="8796338" y="4591050"/>
          <p14:tracePt t="56214" x="8810625" y="4598988"/>
          <p14:tracePt t="56219" x="8810625" y="4613275"/>
          <p14:tracePt t="56235" x="8826500" y="4627563"/>
          <p14:tracePt t="56249" x="8832850" y="4641850"/>
          <p14:tracePt t="56264" x="8840788" y="4662488"/>
          <p14:tracePt t="56271" x="8847138" y="4676775"/>
          <p14:tracePt t="56284" x="8855075" y="4699000"/>
          <p14:tracePt t="56291" x="8855075" y="4706938"/>
          <p14:tracePt t="56310" x="8855075" y="4713288"/>
          <p14:tracePt t="56322" x="8855075" y="4721225"/>
          <p14:tracePt t="56340" x="8855075" y="4727575"/>
          <p14:tracePt t="56355" x="8855075" y="4735513"/>
          <p14:tracePt t="56406" x="8855075" y="4741863"/>
          <p14:tracePt t="56436" x="8855075" y="4756150"/>
          <p14:tracePt t="56449" x="8855075" y="4792663"/>
          <p14:tracePt t="56456" x="8847138" y="4864100"/>
          <p14:tracePt t="56472" x="8810625" y="4965700"/>
          <p14:tracePt t="56479" x="8789988" y="5037138"/>
          <p14:tracePt t="56492" x="8761413" y="5145088"/>
          <p14:tracePt t="56499" x="8739188" y="5195888"/>
          <p14:tracePt t="56513" x="8732838" y="5232400"/>
          <p14:tracePt t="56518" x="8724900" y="5275263"/>
          <p14:tracePt t="56523" x="8710613" y="5303838"/>
          <p14:tracePt t="56537" x="8710613" y="5340350"/>
          <p14:tracePt t="56543" x="8702675" y="5354638"/>
          <p14:tracePt t="56557" x="8702675" y="5360988"/>
          <p14:tracePt t="56573" x="8702675" y="5368925"/>
          <p14:tracePt t="56589" x="8702675" y="5375275"/>
          <p14:tracePt t="56595" x="8702675" y="5383213"/>
          <p14:tracePt t="56865" x="8696325" y="5383213"/>
          <p14:tracePt t="56872" x="8688388" y="5383213"/>
          <p14:tracePt t="56881" x="8688388" y="5389563"/>
          <p14:tracePt t="56889" x="8667750" y="5389563"/>
          <p14:tracePt t="56892" x="8624888" y="5389563"/>
          <p14:tracePt t="56908" x="8523288" y="5354638"/>
          <p14:tracePt t="56915" x="8488363" y="5340350"/>
          <p14:tracePt t="56924" x="8443913" y="5324475"/>
          <p14:tracePt t="56929" x="8423275" y="5318125"/>
          <p14:tracePt t="56941" x="8408988" y="5310188"/>
          <p14:tracePt t="56943" x="8386763" y="5310188"/>
          <p14:tracePt t="56955" x="8386763" y="5303838"/>
          <p14:tracePt t="56958" x="8380413" y="5303838"/>
          <p14:tracePt t="56973" x="8372475" y="5303838"/>
          <p14:tracePt t="56990" x="8366125" y="5303838"/>
          <p14:tracePt t="56994" x="8358188" y="5303838"/>
          <p14:tracePt t="57059" x="8358188" y="5295900"/>
          <p14:tracePt t="57066" x="8358188" y="5289550"/>
          <p14:tracePt t="57085" x="8350250" y="5275263"/>
          <p14:tracePt t="57092" x="8335963" y="5253038"/>
          <p14:tracePt t="57107" x="8301038" y="5181600"/>
          <p14:tracePt t="57114" x="8272463" y="5124450"/>
          <p14:tracePt t="57117" x="8242300" y="5073650"/>
          <p14:tracePt t="57127" x="8221663" y="5037138"/>
          <p14:tracePt t="57130" x="8185150" y="4994275"/>
          <p14:tracePt t="57141" x="8170863" y="4965700"/>
          <p14:tracePt t="57145" x="8164513" y="4951413"/>
          <p14:tracePt t="57152" x="8150225" y="4937125"/>
          <p14:tracePt t="57162" x="8135938" y="4922838"/>
          <p14:tracePt t="57167" x="8128000" y="4900613"/>
          <p14:tracePt t="57175" x="8128000" y="4892675"/>
          <p14:tracePt t="57181" x="8113713" y="4872038"/>
          <p14:tracePt t="57190" x="8099425" y="4849813"/>
          <p14:tracePt t="57195" x="8085138" y="4843463"/>
          <p14:tracePt t="57207" x="8070850" y="4814888"/>
          <p14:tracePt t="57210" x="8062913" y="4792663"/>
          <p14:tracePt t="57224" x="8048625" y="4741863"/>
          <p14:tracePt t="57231" x="8042275" y="4721225"/>
          <p14:tracePt t="57240" x="8034338" y="4706938"/>
          <p14:tracePt t="57259" x="8034338" y="4699000"/>
          <p14:tracePt t="57277" x="8034338" y="4692650"/>
          <p14:tracePt t="57355" x="8042275" y="4670425"/>
          <p14:tracePt t="57371" x="8099425" y="4576763"/>
          <p14:tracePt t="57377" x="8135938" y="4533900"/>
          <p14:tracePt t="57388" x="8170863" y="4505325"/>
          <p14:tracePt t="57405" x="8258175" y="4418013"/>
          <p14:tracePt t="57411" x="8286750" y="4397375"/>
          <p14:tracePt t="57419" x="8350250" y="4352925"/>
          <p14:tracePt t="57434" x="8366125" y="4332288"/>
          <p14:tracePt t="57439" x="8386763" y="4318000"/>
          <p14:tracePt t="57446" x="8401050" y="4310063"/>
          <p14:tracePt t="57450" x="8408988" y="4303713"/>
          <p14:tracePt t="57466" x="8423275" y="4303713"/>
          <p14:tracePt t="57489" x="8423275" y="4310063"/>
          <p14:tracePt t="57496" x="8429625" y="4338638"/>
          <p14:tracePt t="57500" x="8429625" y="4375150"/>
          <p14:tracePt t="57516" x="8429625" y="4511675"/>
          <p14:tracePt t="57525" x="8429625" y="4633913"/>
          <p14:tracePt t="57529" x="8429625" y="4741863"/>
          <p14:tracePt t="57543" x="8423275" y="4857750"/>
          <p14:tracePt t="57550" x="8415338" y="4886325"/>
          <p14:tracePt t="57558" x="8408988" y="4908550"/>
          <p14:tracePt t="57572" x="8394700" y="4965700"/>
          <p14:tracePt t="57578" x="8386763" y="5000625"/>
          <p14:tracePt t="57597" x="8350250" y="5073650"/>
          <p14:tracePt t="57601" x="8335963" y="5087938"/>
          <p14:tracePt t="57608" x="8307388" y="5108575"/>
          <p14:tracePt t="57621" x="8278813" y="5124450"/>
          <p14:tracePt t="57625" x="8228013" y="5145088"/>
          <p14:tracePt t="57633" x="8185150" y="5145088"/>
          <p14:tracePt t="57648" x="8113713" y="5145088"/>
          <p14:tracePt t="57655" x="8105775" y="5145088"/>
          <p14:tracePt t="57661" x="8099425" y="5145088"/>
          <p14:tracePt t="57674" x="8091488" y="5138738"/>
          <p14:tracePt t="57695" x="8091488" y="5130800"/>
          <p14:tracePt t="57712" x="8091488" y="5124450"/>
          <p14:tracePt t="57718" x="8091488" y="5116513"/>
          <p14:tracePt t="57732" x="8099425" y="5116513"/>
          <p14:tracePt t="57739" x="8105775" y="5108575"/>
          <p14:tracePt t="57758" x="8113713" y="5108575"/>
          <p14:tracePt t="57787" x="8128000" y="5102225"/>
          <p14:tracePt t="57796" x="8164513" y="5094288"/>
          <p14:tracePt t="57803" x="8213725" y="5087938"/>
          <p14:tracePt t="57813" x="8242300" y="5080000"/>
          <p14:tracePt t="57817" x="8264525" y="5080000"/>
          <p14:tracePt t="57822" x="8286750" y="5080000"/>
          <p14:tracePt t="57836" x="8315325" y="5080000"/>
          <p14:tracePt t="57843" x="8321675" y="5087938"/>
          <p14:tracePt t="57866" x="8329613" y="5087938"/>
          <p14:tracePt t="57878" x="8335963" y="5087938"/>
          <p14:tracePt t="58068" x="8423275" y="5094288"/>
          <p14:tracePt t="58084" x="8667750" y="5102225"/>
          <p14:tracePt t="58091" x="8739188" y="5102225"/>
          <p14:tracePt t="58108" x="8840788" y="5102225"/>
          <p14:tracePt t="58112" x="8912225" y="5102225"/>
          <p14:tracePt t="58120" x="8963025" y="5102225"/>
          <p14:tracePt t="58124" x="8983663" y="5094288"/>
          <p14:tracePt t="58141" x="9012238" y="5094288"/>
          <p14:tracePt t="58162" x="9026525" y="5094288"/>
          <p14:tracePt t="58289" x="9020175" y="5094288"/>
          <p14:tracePt t="58311" x="9012238" y="5094288"/>
          <p14:tracePt t="58325" x="9005888" y="5094288"/>
          <p14:tracePt t="58348" x="8997950" y="5094288"/>
          <p14:tracePt t="58358" x="8991600" y="5094288"/>
          <p14:tracePt t="58364" x="8991600" y="5087938"/>
          <p14:tracePt t="58377" x="8983663" y="5087938"/>
          <p14:tracePt t="58384" x="8983663" y="5080000"/>
          <p14:tracePt t="58398" x="8977313" y="5073650"/>
          <p14:tracePt t="58414" x="8977313" y="5065713"/>
          <p14:tracePt t="58429" x="8977313" y="5059363"/>
          <p14:tracePt t="58462" x="8977313" y="5051425"/>
          <p14:tracePt t="58476" x="8977313" y="5045075"/>
          <p14:tracePt t="58486" x="8977313" y="5037138"/>
          <p14:tracePt t="58499" x="8969375" y="5037138"/>
          <p14:tracePt t="58505" x="8955088" y="5030788"/>
          <p14:tracePt t="58515" x="8940800" y="5030788"/>
          <p14:tracePt t="58523" x="8926513" y="5030788"/>
          <p14:tracePt t="58529" x="8918575" y="5030788"/>
          <p14:tracePt t="58543" x="8912225" y="5030788"/>
          <p14:tracePt t="58563" x="8904288" y="5030788"/>
          <p14:tracePt t="58584" x="8897938" y="5030788"/>
          <p14:tracePt t="58589" x="8890000" y="5030788"/>
          <p14:tracePt t="58649" x="8890000" y="5022850"/>
          <p14:tracePt t="58660" x="8869363" y="5022850"/>
          <p14:tracePt t="58666" x="8855075" y="5008563"/>
          <p14:tracePt t="58683" x="8796338" y="4979988"/>
          <p14:tracePt t="58688" x="8782050" y="4972050"/>
          <p14:tracePt t="58700" x="8761413" y="4957763"/>
          <p14:tracePt t="58708" x="8753475" y="4957763"/>
          <p14:tracePt t="58728" x="8747125" y="4957763"/>
          <p14:tracePt t="58779" x="8747125" y="4965700"/>
          <p14:tracePt t="58791" x="8747125" y="4972050"/>
          <p14:tracePt t="58808" x="8753475" y="4979988"/>
          <p14:tracePt t="58823" x="8753475" y="4986338"/>
          <p14:tracePt t="58829" x="8761413" y="4986338"/>
          <p14:tracePt t="58841" x="8782050" y="4994275"/>
          <p14:tracePt t="58847" x="8832850" y="5000625"/>
          <p14:tracePt t="58851" x="8869363" y="5000625"/>
          <p14:tracePt t="58862" x="8912225" y="5008563"/>
          <p14:tracePt t="58866" x="8969375" y="5008563"/>
          <p14:tracePt t="58872" x="9055100" y="5008563"/>
          <p14:tracePt t="58886" x="9170988" y="5008563"/>
          <p14:tracePt t="58894" x="9207500" y="5008563"/>
          <p14:tracePt t="58906" x="9228138" y="5008563"/>
          <p14:tracePt t="58912" x="9256713" y="5008563"/>
          <p14:tracePt t="58923" x="9364663" y="4994275"/>
          <p14:tracePt t="58940" x="9486900" y="4994275"/>
          <p14:tracePt t="58946" x="9537700" y="4994275"/>
          <p14:tracePt t="58963" x="9602788" y="5000625"/>
          <p14:tracePt t="58968" x="9623425" y="5000625"/>
          <p14:tracePt t="58980" x="9659938" y="5016500"/>
          <p14:tracePt t="58987" x="9688513" y="5016500"/>
          <p14:tracePt t="59002" x="9702800" y="5016500"/>
          <p14:tracePt t="59022" x="9710738" y="5016500"/>
          <p14:tracePt t="59038" x="9717088" y="5008563"/>
          <p14:tracePt t="59055" x="9725025" y="5008563"/>
          <p14:tracePt t="59066" x="9767888" y="4979988"/>
          <p14:tracePt t="59074" x="9796463" y="4965700"/>
          <p14:tracePt t="59089" x="9832975" y="4951413"/>
          <p14:tracePt t="59095" x="9847263" y="4943475"/>
          <p14:tracePt t="59108" x="9861550" y="4943475"/>
          <p14:tracePt t="59113" x="9861550" y="4937125"/>
          <p14:tracePt t="59122" x="9867900" y="4929188"/>
          <p14:tracePt t="59127" x="9883775" y="4922838"/>
          <p14:tracePt t="59140" x="9890125" y="4900613"/>
          <p14:tracePt t="59158" x="9918700" y="4849813"/>
          <p14:tracePt t="59163" x="9932988" y="4821238"/>
          <p14:tracePt t="59169" x="9947275" y="4800600"/>
          <p14:tracePt t="59175" x="9961563" y="4784725"/>
          <p14:tracePt t="59190" x="9969500" y="4749800"/>
          <p14:tracePt t="59196" x="9975850" y="4741863"/>
          <p14:tracePt t="59203" x="9983788" y="4735513"/>
          <p14:tracePt t="59218" x="9983788" y="4727575"/>
          <p14:tracePt t="59237" x="9975850" y="4692650"/>
          <p14:tracePt t="59242" x="9947275" y="4648200"/>
          <p14:tracePt t="59250" x="9918700" y="4598988"/>
          <p14:tracePt t="59255" x="9898063" y="4568825"/>
          <p14:tracePt t="59268" x="9883775" y="4554538"/>
          <p14:tracePt t="59275" x="9867900" y="4540250"/>
          <p14:tracePt t="59290" x="9861550" y="4533900"/>
          <p14:tracePt t="59297" x="9853613" y="4533900"/>
          <p14:tracePt t="59333" x="9847263" y="4533900"/>
          <p14:tracePt t="59345" x="9839325" y="4533900"/>
          <p14:tracePt t="59357" x="9832975" y="4533900"/>
          <p14:tracePt t="59365" x="9825038" y="4533900"/>
          <p14:tracePt t="59378" x="9775825" y="4533900"/>
          <p14:tracePt t="59385" x="9753600" y="4533900"/>
          <p14:tracePt t="59390" x="9717088" y="4533900"/>
          <p14:tracePt t="59405" x="9667875" y="4533900"/>
          <p14:tracePt t="59413" x="9645650" y="4533900"/>
          <p14:tracePt t="59431" x="9588500" y="4533900"/>
          <p14:tracePt t="59438" x="9559925" y="4533900"/>
          <p14:tracePt t="59442" x="9531350" y="4533900"/>
          <p14:tracePt t="59455" x="9466263" y="4533900"/>
          <p14:tracePt t="59462" x="9458325" y="4533900"/>
          <p14:tracePt t="59474" x="9444038" y="4533900"/>
          <p14:tracePt t="59480" x="9437688" y="4533900"/>
          <p14:tracePt t="59494" x="9429750" y="4533900"/>
          <p14:tracePt t="59502" x="9423400" y="4540250"/>
          <p14:tracePt t="59506" x="9423400" y="4548188"/>
          <p14:tracePt t="59519" x="9415463" y="4548188"/>
          <p14:tracePt t="59526" x="9401175" y="4554538"/>
          <p14:tracePt t="59543" x="9393238" y="4562475"/>
          <p14:tracePt t="59548" x="9378950" y="4568825"/>
          <p14:tracePt t="59560" x="9372600" y="4576763"/>
          <p14:tracePt t="59566" x="9358313" y="4576763"/>
          <p14:tracePt t="59573" x="9344025" y="4584700"/>
          <p14:tracePt t="59586" x="9307513" y="4591050"/>
          <p14:tracePt t="59591" x="9301163" y="4598988"/>
          <p14:tracePt t="59598" x="9278938" y="4605338"/>
          <p14:tracePt t="59610" x="9264650" y="4605338"/>
          <p14:tracePt t="59616" x="9236075" y="4605338"/>
          <p14:tracePt t="59622" x="9207500" y="4613275"/>
          <p14:tracePt t="59632" x="9193213" y="4613275"/>
          <p14:tracePt t="59638" x="9170988" y="4613275"/>
          <p14:tracePt t="59651" x="9134475" y="4627563"/>
          <p14:tracePt t="59656" x="9120188" y="4627563"/>
          <p14:tracePt t="59668" x="9105900" y="4633913"/>
          <p14:tracePt t="59673" x="9091613" y="4633913"/>
          <p14:tracePt t="59685" x="9077325" y="4641850"/>
          <p14:tracePt t="59692" x="9063038" y="4648200"/>
          <p14:tracePt t="59704" x="9055100" y="4648200"/>
          <p14:tracePt t="59710" x="9048750" y="4648200"/>
          <p14:tracePt t="59716" x="9034463" y="4656138"/>
          <p14:tracePt t="59730" x="9020175" y="4662488"/>
          <p14:tracePt t="59744" x="8991600" y="4670425"/>
          <p14:tracePt t="59750" x="8977313" y="4670425"/>
          <p14:tracePt t="59765" x="8940800" y="4684713"/>
          <p14:tracePt t="59772" x="8926513" y="4684713"/>
          <p14:tracePt t="59783" x="8912225" y="4684713"/>
          <p14:tracePt t="59787" x="8897938" y="4684713"/>
          <p14:tracePt t="59798" x="8875713" y="4684713"/>
          <p14:tracePt t="59803" x="8855075" y="4684713"/>
          <p14:tracePt t="59810" x="8840788" y="4684713"/>
          <p14:tracePt t="59815" x="8826500" y="4684713"/>
          <p14:tracePt t="59826" x="8810625" y="4684713"/>
          <p14:tracePt t="59832" x="8796338" y="4684713"/>
          <p14:tracePt t="59837" x="8789988" y="4684713"/>
          <p14:tracePt t="59848" x="8782050" y="4684713"/>
          <p14:tracePt t="59853" x="8775700" y="4684713"/>
          <p14:tracePt t="59865" x="8761413" y="4684713"/>
          <p14:tracePt t="59881" x="8753475" y="4684713"/>
          <p14:tracePt t="59896" x="8747125" y="4684713"/>
          <p14:tracePt t="59902" x="8739188" y="4692650"/>
          <p14:tracePt t="59915" x="8739188" y="4699000"/>
          <p14:tracePt t="59937" x="8732838" y="4699000"/>
          <p14:tracePt t="59953" x="8732838" y="4706938"/>
          <p14:tracePt t="59971" x="8718550" y="4741863"/>
          <p14:tracePt t="59975" x="8718550" y="4770438"/>
          <p14:tracePt t="59988" x="8710613" y="4792663"/>
          <p14:tracePt t="60004" x="8710613" y="4800600"/>
          <p14:tracePt t="60025" x="8710613" y="4806950"/>
          <p14:tracePt t="60039" x="8710613" y="4814888"/>
          <p14:tracePt t="60055" x="8710613" y="4821238"/>
          <p14:tracePt t="60070" x="8710613" y="4829175"/>
          <p14:tracePt t="60084" x="8718550" y="4829175"/>
          <p14:tracePt t="60090" x="8724900" y="4835525"/>
          <p14:tracePt t="60099" x="8747125" y="4843463"/>
          <p14:tracePt t="60102" x="8775700" y="4849813"/>
          <p14:tracePt t="60107" x="8796338" y="4857750"/>
          <p14:tracePt t="60113" x="8826500" y="4857750"/>
          <p14:tracePt t="60122" x="8855075" y="4864100"/>
          <p14:tracePt t="60129" x="8875713" y="4872038"/>
          <p14:tracePt t="60139" x="8904288" y="4872038"/>
          <p14:tracePt t="60145" x="8926513" y="4872038"/>
          <p14:tracePt t="60161" x="8969375" y="4872038"/>
          <p14:tracePt t="60166" x="8991600" y="4878388"/>
          <p14:tracePt t="60182" x="9020175" y="4878388"/>
          <p14:tracePt t="60188" x="9048750" y="4878388"/>
          <p14:tracePt t="60199" x="9077325" y="4878388"/>
          <p14:tracePt t="60205" x="9120188" y="4878388"/>
          <p14:tracePt t="60219" x="9236075" y="4878388"/>
          <p14:tracePt t="60224" x="9293225" y="4872038"/>
          <p14:tracePt t="60234" x="9329738" y="4872038"/>
          <p14:tracePt t="60242" x="9358313" y="4872038"/>
          <p14:tracePt t="60254" x="9401175" y="4872038"/>
          <p14:tracePt t="60267" x="9437688" y="4872038"/>
          <p14:tracePt t="60275" x="9451975" y="4872038"/>
          <p14:tracePt t="60286" x="9472613" y="4872038"/>
          <p14:tracePt t="60291" x="9501188" y="4872038"/>
          <p14:tracePt t="60306" x="9551988" y="4872038"/>
          <p14:tracePt t="60312" x="9574213" y="4872038"/>
          <p14:tracePt t="60322" x="9602788" y="4872038"/>
          <p14:tracePt t="60327" x="9623425" y="4872038"/>
          <p14:tracePt t="60340" x="9659938" y="4872038"/>
          <p14:tracePt t="60346" x="9674225" y="4872038"/>
          <p14:tracePt t="60357" x="9688513" y="4872038"/>
          <p14:tracePt t="60364" x="9696450" y="4872038"/>
          <p14:tracePt t="60377" x="9710738" y="4872038"/>
          <p14:tracePt t="60382" x="9725025" y="4872038"/>
          <p14:tracePt t="60396" x="9739313" y="4872038"/>
          <p14:tracePt t="60410" x="9753600" y="4872038"/>
          <p14:tracePt t="60414" x="9761538" y="4872038"/>
          <p14:tracePt t="60428" x="9775825" y="4864100"/>
          <p14:tracePt t="60432" x="9782175" y="4864100"/>
          <p14:tracePt t="60444" x="9790113" y="4864100"/>
          <p14:tracePt t="60448" x="9796463" y="4864100"/>
          <p14:tracePt t="60469" x="9804400" y="4864100"/>
          <p14:tracePt t="60482" x="9804400" y="4857750"/>
          <p14:tracePt t="60498" x="9853613" y="4829175"/>
          <p14:tracePt t="60504" x="9861550" y="4829175"/>
          <p14:tracePt t="60515" x="9867900" y="4821238"/>
          <p14:tracePt t="60548" x="9867900" y="4814888"/>
          <p14:tracePt t="60559" x="9867900" y="4806950"/>
          <p14:tracePt t="60571" x="9867900" y="4800600"/>
          <p14:tracePt t="60591" x="9853613" y="4756150"/>
          <p14:tracePt t="60601" x="9839325" y="4727575"/>
          <p14:tracePt t="60608" x="9832975" y="4713288"/>
          <p14:tracePt t="60621" x="9818688" y="4692650"/>
          <p14:tracePt t="60627" x="9810750" y="4684713"/>
          <p14:tracePt t="60637" x="9810750" y="4676775"/>
          <p14:tracePt t="60644" x="9804400" y="4670425"/>
          <p14:tracePt t="60657" x="9796463" y="4662488"/>
          <p14:tracePt t="60671" x="9790113" y="4656138"/>
          <p14:tracePt t="60678" x="9775825" y="4641850"/>
          <p14:tracePt t="60688" x="9767888" y="4633913"/>
          <p14:tracePt t="60695" x="9745663" y="4619625"/>
          <p14:tracePt t="60706" x="9682163" y="4584700"/>
          <p14:tracePt t="60713" x="9659938" y="4568825"/>
          <p14:tracePt t="60723" x="9639300" y="4568825"/>
          <p14:tracePt t="60729" x="9631363" y="4568825"/>
          <p14:tracePt t="60743" x="9594850" y="4562475"/>
          <p14:tracePt t="60749" x="9580563" y="4562475"/>
          <p14:tracePt t="60763" x="9566275" y="4562475"/>
          <p14:tracePt t="60770" x="9515475" y="4568825"/>
          <p14:tracePt t="60785" x="9480550" y="4584700"/>
          <p14:tracePt t="60790" x="9451975" y="4591050"/>
          <p14:tracePt t="60794" x="9423400" y="4598988"/>
          <p14:tracePt t="60806" x="9336088" y="4605338"/>
          <p14:tracePt t="60820" x="9156700" y="4613275"/>
          <p14:tracePt t="60837" x="9034463" y="4605338"/>
          <p14:tracePt t="60843" x="9012238" y="4605338"/>
          <p14:tracePt t="60853" x="8977313" y="4598988"/>
          <p14:tracePt t="60860" x="8940800" y="4591050"/>
          <p14:tracePt t="60872" x="8890000" y="4591050"/>
          <p14:tracePt t="60878" x="8875713" y="4591050"/>
          <p14:tracePt t="60889" x="8869363" y="4591050"/>
          <p14:tracePt t="60896" x="8861425" y="4591050"/>
          <p14:tracePt t="60908" x="8810625" y="4591050"/>
          <p14:tracePt t="60922" x="8761413" y="4598988"/>
          <p14:tracePt t="60928" x="8732838" y="4605338"/>
          <p14:tracePt t="60940" x="8702675" y="4613275"/>
          <p14:tracePt t="60945" x="8682038" y="4613275"/>
          <p14:tracePt t="60960" x="8631238" y="4619625"/>
          <p14:tracePt t="60965" x="8610600" y="4619625"/>
          <p14:tracePt t="60976" x="8588375" y="4619625"/>
          <p14:tracePt t="60981" x="8574088" y="4619625"/>
          <p14:tracePt t="60990" x="8551863" y="4619625"/>
          <p14:tracePt t="61001" x="8523288" y="4619625"/>
          <p14:tracePt t="61007" x="8502650" y="4619625"/>
          <p14:tracePt t="61018" x="8494713" y="4619625"/>
          <p14:tracePt t="61025" x="8466138" y="4619625"/>
          <p14:tracePt t="61036" x="8408988" y="4619625"/>
          <p14:tracePt t="61049" x="8380413" y="4619625"/>
          <p14:tracePt t="61055" x="8350250" y="4613275"/>
          <p14:tracePt t="61066" x="8272463" y="4605338"/>
          <p14:tracePt t="61072" x="8235950" y="4605338"/>
          <p14:tracePt t="61088" x="8207375" y="4605338"/>
          <p14:tracePt t="61096" x="8199438" y="4605338"/>
          <p14:tracePt t="61106" x="8193088" y="4605338"/>
          <p14:tracePt t="61123" x="8185150" y="4605338"/>
          <p14:tracePt t="61133" x="8178800" y="4613275"/>
          <p14:tracePt t="61141" x="8170863" y="4619625"/>
          <p14:tracePt t="61155" x="8105775" y="4684713"/>
          <p14:tracePt t="61162" x="8070850" y="4749800"/>
          <p14:tracePt t="61174" x="7997825" y="4872038"/>
          <p14:tracePt t="61180" x="7983538" y="4914900"/>
          <p14:tracePt t="61191" x="7977188" y="4937125"/>
          <p14:tracePt t="61197" x="7969250" y="4957763"/>
          <p14:tracePt t="61210" x="7962900" y="5000625"/>
          <p14:tracePt t="61226" x="7962900" y="5051425"/>
          <p14:tracePt t="61231" x="7969250" y="5080000"/>
          <p14:tracePt t="61246" x="8005763" y="5138738"/>
          <p14:tracePt t="61253" x="8091488" y="5173663"/>
          <p14:tracePt t="61268" x="8293100" y="5224463"/>
          <p14:tracePt t="61274" x="8358188" y="5224463"/>
          <p14:tracePt t="61286" x="8451850" y="5224463"/>
          <p14:tracePt t="61291" x="8580438" y="5202238"/>
          <p14:tracePt t="61296" x="8696325" y="5181600"/>
          <p14:tracePt t="61310" x="8818563" y="5159375"/>
          <p14:tracePt t="61317" x="8890000" y="5138738"/>
          <p14:tracePt t="61331" x="9055100" y="5094288"/>
          <p14:tracePt t="61338" x="9128125" y="5065713"/>
          <p14:tracePt t="61349" x="9170988" y="5051425"/>
          <p14:tracePt t="61365" x="9221788" y="5022850"/>
          <p14:tracePt t="61370" x="9242425" y="5016500"/>
          <p14:tracePt t="61384" x="9301163" y="4994275"/>
          <p14:tracePt t="61389" x="9350375" y="4979988"/>
          <p14:tracePt t="61396" x="9393238" y="4965700"/>
          <p14:tracePt t="61410" x="9444038" y="4957763"/>
          <p14:tracePt t="61417" x="9472613" y="4951413"/>
          <p14:tracePt t="61421" x="9501188" y="4937125"/>
          <p14:tracePt t="61434" x="9551988" y="4922838"/>
          <p14:tracePt t="61440" x="9580563" y="4908550"/>
          <p14:tracePt t="61450" x="9602788" y="4900613"/>
          <p14:tracePt t="61461" x="9653588" y="4886325"/>
          <p14:tracePt t="61476" x="9717088" y="4864100"/>
          <p14:tracePt t="61491" x="9796463" y="4849813"/>
          <p14:tracePt t="61504" x="9853613" y="4849813"/>
          <p14:tracePt t="61517" x="9875838" y="4849813"/>
          <p14:tracePt t="61523" x="9898063" y="4849813"/>
          <p14:tracePt t="61527" x="9912350" y="4849813"/>
          <p14:tracePt t="61540" x="9940925" y="4849813"/>
          <p14:tracePt t="61546" x="9955213" y="4849813"/>
          <p14:tracePt t="61560" x="9961563" y="4849813"/>
          <p14:tracePt t="61565" x="9975850" y="4843463"/>
          <p14:tracePt t="61577" x="9983788" y="4843463"/>
          <p14:tracePt t="61595" x="9991725" y="4835525"/>
          <p14:tracePt t="61619" x="9998075" y="4829175"/>
          <p14:tracePt t="61634" x="9998075" y="4821238"/>
          <p14:tracePt t="61656" x="9998075" y="4814888"/>
          <p14:tracePt t="61670" x="9998075" y="4806950"/>
          <p14:tracePt t="61698" x="9998075" y="4778375"/>
          <p14:tracePt t="61712" x="9975850" y="4656138"/>
          <p14:tracePt t="61727" x="9969500" y="4641850"/>
          <p14:tracePt t="61732" x="9932988" y="4576763"/>
          <p14:tracePt t="61735" x="9898063" y="4548188"/>
          <p14:tracePt t="61749" x="9839325" y="4483100"/>
          <p14:tracePt t="61755" x="9796463" y="4468813"/>
          <p14:tracePt t="61768" x="9767888" y="4454525"/>
          <p14:tracePt t="61773" x="9753600" y="4446588"/>
          <p14:tracePt t="61779" x="9739313" y="4440238"/>
          <p14:tracePt t="61794" x="9717088" y="4440238"/>
          <p14:tracePt t="61799" x="9702800" y="4440238"/>
          <p14:tracePt t="61814" x="9688513" y="4446588"/>
          <p14:tracePt t="61821" x="9682163" y="4446588"/>
          <p14:tracePt t="61837" x="9674225" y="4454525"/>
          <p14:tracePt t="61842" x="9659938" y="4454525"/>
          <p14:tracePt t="61851" x="9653588" y="4454525"/>
          <p14:tracePt t="61857" x="9631363" y="4454525"/>
          <p14:tracePt t="61869" x="9594850" y="4454525"/>
          <p14:tracePt t="61874" x="9551988" y="4454525"/>
          <p14:tracePt t="61885" x="9480550" y="4454525"/>
          <p14:tracePt t="61891" x="9415463" y="4454525"/>
          <p14:tracePt t="61895" x="9364663" y="4454525"/>
          <p14:tracePt t="61910" x="9329738" y="4454525"/>
          <p14:tracePt t="61917" x="9315450" y="4454525"/>
          <p14:tracePt t="61936" x="9307513" y="4454525"/>
          <p14:tracePt t="61944" x="9301163" y="4454525"/>
          <p14:tracePt t="61959" x="9285288" y="4454525"/>
          <p14:tracePt t="61964" x="9271000" y="4460875"/>
          <p14:tracePt t="61976" x="9256713" y="4460875"/>
          <p14:tracePt t="61981" x="9228138" y="4476750"/>
          <p14:tracePt t="61990" x="9199563" y="4483100"/>
          <p14:tracePt t="61994" x="9178925" y="4491038"/>
          <p14:tracePt t="62006" x="9128125" y="4497388"/>
          <p14:tracePt t="62025" x="9085263" y="4519613"/>
          <p14:tracePt t="62032" x="9063038" y="4525963"/>
          <p14:tracePt t="62047" x="9026525" y="4540250"/>
          <p14:tracePt t="62061" x="8991600" y="4554538"/>
          <p14:tracePt t="62065" x="8963025" y="4568825"/>
          <p14:tracePt t="62071" x="8932863" y="4584700"/>
          <p14:tracePt t="62088" x="8883650" y="4613275"/>
          <p14:tracePt t="62094" x="8869363" y="4619625"/>
          <p14:tracePt t="62106" x="8855075" y="4627563"/>
          <p14:tracePt t="62112" x="8847138" y="4627563"/>
          <p14:tracePt t="62119" x="8847138" y="4633913"/>
          <p14:tracePt t="62133" x="8840788" y="4641850"/>
          <p14:tracePt t="62140" x="8832850" y="4641850"/>
          <p14:tracePt t="62154" x="8826500" y="4648200"/>
          <p14:tracePt t="62175" x="8826500" y="4656138"/>
          <p14:tracePt t="62266" x="8826500" y="4662488"/>
          <p14:tracePt t="62283" x="8832850" y="4670425"/>
          <p14:tracePt t="62296" x="8840788" y="4670425"/>
          <p14:tracePt t="62313" x="8855075" y="4721225"/>
          <p14:tracePt t="62319" x="8855075" y="4756150"/>
          <p14:tracePt t="62324" x="8855075" y="4784725"/>
          <p14:tracePt t="62342" x="8861425" y="4814888"/>
          <p14:tracePt t="62347" x="8869363" y="4829175"/>
          <p14:tracePt t="62361" x="8875713" y="4857750"/>
          <p14:tracePt t="62367" x="8875713" y="4864100"/>
          <p14:tracePt t="62382" x="8883650" y="4878388"/>
          <p14:tracePt t="62397" x="8883650" y="4892675"/>
          <p14:tracePt t="62418" x="8883650" y="4900613"/>
          <p14:tracePt t="62433" x="8883650" y="4908550"/>
          <p14:tracePt t="62453" x="8883650" y="4914900"/>
          <p14:tracePt t="62755" x="8883650" y="4922838"/>
          <p14:tracePt t="62777" x="8890000" y="4922838"/>
          <p14:tracePt t="62788" x="8904288" y="4922838"/>
          <p14:tracePt t="62794" x="8918575" y="4929188"/>
          <p14:tracePt t="62798" x="8948738" y="4929188"/>
          <p14:tracePt t="62810" x="8969375" y="4937125"/>
          <p14:tracePt t="62815" x="8997950" y="4943475"/>
          <p14:tracePt t="62825" x="9048750" y="4951413"/>
          <p14:tracePt t="62828" x="9077325" y="4957763"/>
          <p14:tracePt t="62834" x="9099550" y="4957763"/>
          <p14:tracePt t="62842" x="9120188" y="4957763"/>
          <p14:tracePt t="62853" x="9142413" y="4957763"/>
          <p14:tracePt t="62858" x="9163050" y="4957763"/>
          <p14:tracePt t="62863" x="9178925" y="4957763"/>
          <p14:tracePt t="62873" x="9199563" y="4957763"/>
          <p14:tracePt t="62879" x="9228138" y="4957763"/>
          <p14:tracePt t="62890" x="9242425" y="4957763"/>
          <p14:tracePt t="62896" x="9278938" y="4957763"/>
          <p14:tracePt t="62901" x="9321800" y="4957763"/>
          <p14:tracePt t="62914" x="9415463" y="4957763"/>
          <p14:tracePt t="62920" x="9444038" y="4957763"/>
          <p14:tracePt t="62932" x="9472613" y="4957763"/>
          <p14:tracePt t="62938" x="9494838" y="4965700"/>
          <p14:tracePt t="62949" x="9537700" y="4972050"/>
          <p14:tracePt t="62956" x="9545638" y="4972050"/>
          <p14:tracePt t="62971" x="9574213" y="4972050"/>
          <p14:tracePt t="62983" x="9588500" y="4972050"/>
          <p14:tracePt t="62997" x="9594850" y="4972050"/>
          <p14:tracePt t="63002" x="9602788" y="4972050"/>
          <p14:tracePt t="63021" x="9609138" y="4972050"/>
          <p14:tracePt t="63043" x="9617075" y="4972050"/>
          <p14:tracePt t="63058" x="9639300" y="4965700"/>
          <p14:tracePt t="63068" x="9659938" y="4951413"/>
          <p14:tracePt t="63074" x="9682163" y="4943475"/>
          <p14:tracePt t="63089" x="9717088" y="4922838"/>
          <p14:tracePt t="63096" x="9731375" y="4922838"/>
          <p14:tracePt t="63101" x="9745663" y="4908550"/>
          <p14:tracePt t="63107" x="9761538" y="4900613"/>
          <p14:tracePt t="63122" x="9782175" y="4886325"/>
          <p14:tracePt t="63137" x="9804400" y="4872038"/>
          <p14:tracePt t="63143" x="9818688" y="4864100"/>
          <p14:tracePt t="63155" x="9825038" y="4849813"/>
          <p14:tracePt t="63167" x="9832975" y="4843463"/>
          <p14:tracePt t="63172" x="9839325" y="4835525"/>
          <p14:tracePt t="63189" x="9839325" y="4829175"/>
          <p14:tracePt t="63199" x="9847263" y="4821238"/>
          <p14:tracePt t="63211" x="9847263" y="4814888"/>
          <p14:tracePt t="63225" x="9847263" y="4806950"/>
          <p14:tracePt t="63230" x="9839325" y="4721225"/>
          <p14:tracePt t="63242" x="9825038" y="4662488"/>
          <p14:tracePt t="63248" x="9818688" y="4627563"/>
          <p14:tracePt t="63252" x="9810750" y="4613275"/>
          <p14:tracePt t="63262" x="9810750" y="4605338"/>
          <p14:tracePt t="63267" x="9804400" y="4598988"/>
          <p14:tracePt t="63273" x="9804400" y="4584700"/>
          <p14:tracePt t="63283" x="9804400" y="4576763"/>
          <p14:tracePt t="63297" x="9804400" y="4568825"/>
          <p14:tracePt t="63304" x="9804400" y="4562475"/>
          <p14:tracePt t="63316" x="9796463" y="4562475"/>
          <p14:tracePt t="63332" x="9790113" y="4562475"/>
          <p14:tracePt t="63338" x="9775825" y="4554538"/>
          <p14:tracePt t="63350" x="9767888" y="4554538"/>
          <p14:tracePt t="63357" x="9753600" y="4548188"/>
          <p14:tracePt t="63360" x="9739313" y="4540250"/>
          <p14:tracePt t="63371" x="9710738" y="4533900"/>
          <p14:tracePt t="63375" x="9688513" y="4533900"/>
          <p14:tracePt t="63388" x="9653588" y="4525963"/>
          <p14:tracePt t="63403" x="9645650" y="4525963"/>
          <p14:tracePt t="63414" x="9631363" y="4519613"/>
          <p14:tracePt t="63420" x="9617075" y="4519613"/>
          <p14:tracePt t="63433" x="9566275" y="4505325"/>
          <p14:tracePt t="63439" x="9537700" y="4491038"/>
          <p14:tracePt t="63449" x="9501188" y="4491038"/>
          <p14:tracePt t="63455" x="9423400" y="4483100"/>
          <p14:tracePt t="63468" x="9285288" y="4476750"/>
          <p14:tracePt t="63481" x="9221788" y="4476750"/>
          <p14:tracePt t="63489" x="9199563" y="4476750"/>
          <p14:tracePt t="63501" x="9178925" y="4476750"/>
          <p14:tracePt t="63507" x="9163050" y="4476750"/>
          <p14:tracePt t="63511" x="9148763" y="4476750"/>
          <p14:tracePt t="63527" x="9120188" y="4483100"/>
          <p14:tracePt t="63533" x="9105900" y="4491038"/>
          <p14:tracePt t="63544" x="9085263" y="4497388"/>
          <p14:tracePt t="63550" x="9070975" y="4505325"/>
          <p14:tracePt t="63556" x="9040813" y="4519613"/>
          <p14:tracePt t="63560" x="9026525" y="4519613"/>
          <p14:tracePt t="63573" x="9012238" y="4525963"/>
          <p14:tracePt t="63579" x="8991600" y="4540250"/>
          <p14:tracePt t="63585" x="8977313" y="4548188"/>
          <p14:tracePt t="63595" x="8969375" y="4554538"/>
          <p14:tracePt t="63602" x="8963025" y="4562475"/>
          <p14:tracePt t="63607" x="8948738" y="4568825"/>
          <p14:tracePt t="63620" x="8932863" y="4584700"/>
          <p14:tracePt t="63626" x="8918575" y="4598988"/>
          <p14:tracePt t="63640" x="8883650" y="4641850"/>
          <p14:tracePt t="63647" x="8847138" y="4670425"/>
          <p14:tracePt t="63663" x="8789988" y="4735513"/>
          <p14:tracePt t="63669" x="8775700" y="4756150"/>
          <p14:tracePt t="63680" x="8753475" y="4770438"/>
          <p14:tracePt t="63685" x="8732838" y="4784725"/>
          <p14:tracePt t="63691" x="8724900" y="4800600"/>
          <p14:tracePt t="63704" x="8710613" y="4814888"/>
          <p14:tracePt t="63713" x="8702675" y="4821238"/>
          <p14:tracePt t="63724" x="8696325" y="4835525"/>
          <p14:tracePt t="63728" x="8688388" y="4835525"/>
          <p14:tracePt t="63733" x="8682038" y="4843463"/>
          <p14:tracePt t="63744" x="8682038" y="4849813"/>
          <p14:tracePt t="63749" x="8682038" y="4864100"/>
          <p14:tracePt t="63755" x="8674100" y="4878388"/>
          <p14:tracePt t="63766" x="8667750" y="4886325"/>
          <p14:tracePt t="63773" x="8667750" y="4900613"/>
          <p14:tracePt t="63777" x="8667750" y="4908550"/>
          <p14:tracePt t="63791" x="8667750" y="4922838"/>
          <p14:tracePt t="63798" x="8667750" y="4929188"/>
          <p14:tracePt t="63813" x="8682038" y="4943475"/>
          <p14:tracePt t="63819" x="8696325" y="4957763"/>
          <p14:tracePt t="63837" x="8710613" y="4972050"/>
          <p14:tracePt t="63843" x="8718550" y="4972050"/>
          <p14:tracePt t="63859" x="8724900" y="4979988"/>
          <p14:tracePt t="63865" x="8724900" y="4986338"/>
          <p14:tracePt t="63878" x="8732838" y="4986338"/>
          <p14:tracePt t="63898" x="8761413" y="4986338"/>
          <p14:tracePt t="63905" x="8789988" y="4986338"/>
          <p14:tracePt t="63918" x="8826500" y="4986338"/>
          <p14:tracePt t="63923" x="8869363" y="4986338"/>
          <p14:tracePt t="63936" x="9020175" y="4986338"/>
          <p14:tracePt t="63941" x="9077325" y="4986338"/>
          <p14:tracePt t="63954" x="9128125" y="4986338"/>
          <p14:tracePt t="63960" x="9148763" y="4986338"/>
          <p14:tracePt t="63964" x="9178925" y="4986338"/>
          <p14:tracePt t="63978" x="9207500" y="4986338"/>
          <p14:tracePt t="63984" x="9228138" y="4986338"/>
          <p14:tracePt t="64000" x="9264650" y="4986338"/>
          <p14:tracePt t="64014" x="9307513" y="4986338"/>
          <p14:tracePt t="64022" x="9336088" y="4986338"/>
          <p14:tracePt t="64031" x="9364663" y="4986338"/>
          <p14:tracePt t="64038" x="9393238" y="4986338"/>
          <p14:tracePt t="64053" x="9437688" y="4986338"/>
          <p14:tracePt t="64059" x="9458325" y="4986338"/>
          <p14:tracePt t="64071" x="9466263" y="4986338"/>
          <p14:tracePt t="64076" x="9480550" y="4986338"/>
          <p14:tracePt t="64088" x="9501188" y="4986338"/>
          <p14:tracePt t="64094" x="9509125" y="4986338"/>
          <p14:tracePt t="64109" x="9523413" y="4986338"/>
          <p14:tracePt t="64123" x="9537700" y="4979988"/>
          <p14:tracePt t="64134" x="9551988" y="4972050"/>
          <p14:tracePt t="64149" x="9566275" y="4965700"/>
          <p14:tracePt t="64165" x="9574213" y="4965700"/>
          <p14:tracePt t="64182" x="9588500" y="4965700"/>
          <p14:tracePt t="64697" x="9580563" y="4965700"/>
          <p14:tracePt t="64713" x="9574213" y="4965700"/>
          <p14:tracePt t="64726" x="9386888" y="4994275"/>
          <p14:tracePt t="64732" x="9264650" y="5000625"/>
          <p14:tracePt t="64748" x="9055100" y="5030788"/>
          <p14:tracePt t="64754" x="8904288" y="5051425"/>
          <p14:tracePt t="64767" x="8732838" y="5073650"/>
          <p14:tracePt t="64772" x="8639175" y="5094288"/>
          <p14:tracePt t="64777" x="8551863" y="5108575"/>
          <p14:tracePt t="64791" x="8358188" y="5153025"/>
          <p14:tracePt t="64805" x="8228013" y="5167313"/>
          <p14:tracePt t="64820" x="8164513" y="5167313"/>
          <p14:tracePt t="64835" x="8128000" y="5159375"/>
          <p14:tracePt t="64841" x="8105775" y="5145088"/>
          <p14:tracePt t="64852" x="8085138" y="5124450"/>
          <p14:tracePt t="64858" x="8062913" y="5094288"/>
          <p14:tracePt t="64869" x="8048625" y="5051425"/>
          <p14:tracePt t="64875" x="8034338" y="5022850"/>
          <p14:tracePt t="64878" x="8020050" y="4979988"/>
          <p14:tracePt t="64888" x="8020050" y="4943475"/>
          <p14:tracePt t="64895" x="8020050" y="4872038"/>
          <p14:tracePt t="64900" x="8020050" y="4835525"/>
          <p14:tracePt t="64913" x="8020050" y="4764088"/>
          <p14:tracePt t="64928" x="8020050" y="4721225"/>
          <p14:tracePt t="64934" x="8020050" y="4699000"/>
          <p14:tracePt t="64946" x="8020050" y="4692650"/>
          <p14:tracePt t="64951" x="8020050" y="4684713"/>
          <p14:tracePt t="64959" x="8020050" y="4676775"/>
          <p14:tracePt t="64999" x="8020050" y="4670425"/>
          <p14:tracePt t="65049" x="8013700" y="4670425"/>
          <p14:tracePt t="65059" x="8005763" y="4670425"/>
          <p14:tracePt t="65132" x="8034338" y="4670425"/>
          <p14:tracePt t="65145" x="8213725" y="4684713"/>
          <p14:tracePt t="65152" x="8350250" y="4713288"/>
          <p14:tracePt t="65158" x="8429625" y="4749800"/>
          <p14:tracePt t="65173" x="8516938" y="4814888"/>
          <p14:tracePt t="65180" x="8566150" y="4857750"/>
          <p14:tracePt t="65193" x="8631238" y="4908550"/>
          <p14:tracePt t="65200" x="8659813" y="4922838"/>
          <p14:tracePt t="65209" x="8667750" y="4922838"/>
          <p14:tracePt t="65222" x="8682038" y="4937125"/>
          <p14:tracePt t="65272" x="8682038" y="4929188"/>
          <p14:tracePt t="65283" x="8674100" y="4929188"/>
          <p14:tracePt t="65303" x="8667750" y="4922838"/>
          <p14:tracePt t="65310" x="8645525" y="4886325"/>
          <p14:tracePt t="65324" x="8531225" y="4641850"/>
          <p14:tracePt t="65330" x="8472488" y="4576763"/>
          <p14:tracePt t="65342" x="8423275" y="4525963"/>
          <p14:tracePt t="65348" x="8343900" y="4468813"/>
          <p14:tracePt t="65354" x="8293100" y="4425950"/>
          <p14:tracePt t="65359" x="8258175" y="4397375"/>
          <p14:tracePt t="65365" x="8250238" y="4375150"/>
          <p14:tracePt t="65378" x="8235950" y="4368800"/>
          <p14:tracePt t="65381" x="8228013" y="4368800"/>
          <p14:tracePt t="65404" x="8221663" y="4368800"/>
          <p14:tracePt t="65416" x="8213725" y="4368800"/>
          <p14:tracePt t="65460" x="8207375" y="4368800"/>
          <p14:tracePt t="65471" x="8199438" y="4397375"/>
          <p14:tracePt t="65477" x="8170863" y="4446588"/>
          <p14:tracePt t="65490" x="8105775" y="4627563"/>
          <p14:tracePt t="65505" x="8070850" y="4756150"/>
          <p14:tracePt t="65510" x="8048625" y="4806950"/>
          <p14:tracePt t="65517" x="8034338" y="4849813"/>
          <p14:tracePt t="65524" x="8020050" y="4872038"/>
          <p14:tracePt t="65538" x="8005763" y="4892675"/>
          <p14:tracePt t="65545" x="7991475" y="4914900"/>
          <p14:tracePt t="65552" x="7991475" y="4922838"/>
          <p14:tracePt t="65565" x="7991475" y="4929188"/>
          <p14:tracePt t="65572" x="7991475" y="4937125"/>
          <p14:tracePt t="65683" x="8013700" y="4937125"/>
          <p14:tracePt t="65694" x="8042275" y="4929188"/>
          <p14:tracePt t="65700" x="8091488" y="4900613"/>
          <p14:tracePt t="65713" x="8272463" y="4835525"/>
          <p14:tracePt t="65721" x="8408988" y="4784725"/>
          <p14:tracePt t="65725" x="8494713" y="4756150"/>
          <p14:tracePt t="65739" x="8624888" y="4713288"/>
          <p14:tracePt t="65746" x="8710613" y="4684713"/>
          <p14:tracePt t="65756" x="8767763" y="4676775"/>
          <p14:tracePt t="65771" x="8847138" y="4662488"/>
          <p14:tracePt t="65775" x="8861425" y="4662488"/>
          <p14:tracePt t="65783" x="8869363" y="4662488"/>
          <p14:tracePt t="65805" x="8875713" y="4662488"/>
          <p14:tracePt t="65819" x="8883650" y="4662488"/>
          <p14:tracePt t="65863" x="8875713" y="4662488"/>
          <p14:tracePt t="65884" x="8869363" y="4662488"/>
          <p14:tracePt t="65900" x="8861425" y="4662488"/>
          <p14:tracePt t="65919" x="8855075" y="4662488"/>
          <p14:tracePt t="65934" x="8847138" y="4662488"/>
          <p14:tracePt t="65992" x="8847138" y="4656138"/>
          <p14:tracePt t="66008" x="8847138" y="4648200"/>
          <p14:tracePt t="66100" x="8847138" y="4656138"/>
          <p14:tracePt t="66114" x="8840788" y="4662488"/>
          <p14:tracePt t="66122" x="8826500" y="4692650"/>
          <p14:tracePt t="66140" x="8789988" y="4749800"/>
          <p14:tracePt t="66147" x="8775700" y="4764088"/>
          <p14:tracePt t="66150" x="8753475" y="4792663"/>
          <p14:tracePt t="66167" x="8732838" y="4835525"/>
          <p14:tracePt t="66183" x="8702675" y="4886325"/>
          <p14:tracePt t="66189" x="8696325" y="4914900"/>
          <p14:tracePt t="66197" x="8688388" y="4937125"/>
          <p14:tracePt t="66202" x="8674100" y="4965700"/>
          <p14:tracePt t="66206" x="8667750" y="4986338"/>
          <p14:tracePt t="66222" x="8653463" y="5022850"/>
          <p14:tracePt t="66230" x="8653463" y="5045075"/>
          <p14:tracePt t="66236" x="8653463" y="5059363"/>
          <p14:tracePt t="66251" x="8639175" y="5094288"/>
          <p14:tracePt t="66258" x="8631238" y="5094288"/>
          <p14:tracePt t="66272" x="8624888" y="5108575"/>
          <p14:tracePt t="66295" x="8624888" y="5116513"/>
          <p14:tracePt t="66402" x="8624888" y="5124450"/>
          <p14:tracePt t="67487" x="8545513" y="5116513"/>
          <p14:tracePt t="67501" x="8366125" y="5094288"/>
          <p14:tracePt t="67508" x="8213725" y="5080000"/>
          <p14:tracePt t="67528" x="8077200" y="5073650"/>
          <p14:tracePt t="67533" x="8027988" y="5073650"/>
          <p14:tracePt t="67540" x="7991475" y="5073650"/>
          <p14:tracePt t="67554" x="7977188" y="5080000"/>
          <p14:tracePt t="67571" x="7962900" y="5080000"/>
          <p14:tracePt t="67588" x="7954963" y="5080000"/>
          <p14:tracePt t="67768" x="7926388" y="5051425"/>
          <p14:tracePt t="67780" x="7912100" y="5030788"/>
          <p14:tracePt t="67785" x="7897813" y="5008563"/>
          <p14:tracePt t="67799" x="7875588" y="4986338"/>
          <p14:tracePt t="67815" x="7869238" y="4979988"/>
          <p14:tracePt t="67833" x="7869238" y="4972050"/>
          <p14:tracePt t="67890" x="7869238" y="4965700"/>
          <p14:tracePt t="67919" x="7869238" y="4957763"/>
          <p14:tracePt t="67934" x="7869238" y="4951413"/>
          <p14:tracePt t="67950" x="7869238" y="4937125"/>
          <p14:tracePt t="67956" x="7869238" y="4929188"/>
          <p14:tracePt t="67963" x="7869238" y="4922838"/>
          <p14:tracePt t="67970" x="7861300" y="4900613"/>
          <p14:tracePt t="67984" x="7832725" y="4829175"/>
          <p14:tracePt t="67991" x="7804150" y="4800600"/>
          <p14:tracePt t="68010" x="7747000" y="4692650"/>
          <p14:tracePt t="68016" x="7710488" y="4633913"/>
          <p14:tracePt t="68019" x="7681913" y="4568825"/>
          <p14:tracePt t="68035" x="7653338" y="4491038"/>
          <p14:tracePt t="68051" x="7639050" y="4460875"/>
          <p14:tracePt t="68066" x="7631113" y="4454525"/>
          <p14:tracePt t="68073" x="7624763" y="4446588"/>
          <p14:tracePt t="68329" x="7645400" y="4454525"/>
          <p14:tracePt t="68344" x="7747000" y="4476750"/>
          <p14:tracePt t="68351" x="7753350" y="4483100"/>
          <p14:tracePt t="68367" x="7847013" y="4497388"/>
          <p14:tracePt t="68375" x="7912100" y="4511675"/>
          <p14:tracePt t="68388" x="8142288" y="4548188"/>
          <p14:tracePt t="68395" x="8250238" y="4562475"/>
          <p14:tracePt t="68415" x="8688388" y="4641850"/>
          <p14:tracePt t="68422" x="8782050" y="4656138"/>
          <p14:tracePt t="68438" x="8932863" y="4684713"/>
          <p14:tracePt t="68445" x="9026525" y="4692650"/>
          <p14:tracePt t="68464" x="9148763" y="4713288"/>
          <p14:tracePt t="68470" x="9185275" y="4721225"/>
          <p14:tracePt t="68475" x="9213850" y="4727575"/>
          <p14:tracePt t="68487" x="9228138" y="4727575"/>
          <p14:tracePt t="68493" x="9236075" y="4727575"/>
          <p14:tracePt t="68515" x="9242425" y="4727575"/>
          <p14:tracePt t="68566" x="9242425" y="4735513"/>
          <p14:tracePt t="68624" x="9250363" y="4741863"/>
          <p14:tracePt t="68636" x="9250363" y="4749800"/>
          <p14:tracePt t="68640" x="9256713" y="4756150"/>
          <p14:tracePt t="68647" x="9271000" y="4778375"/>
          <p14:tracePt t="68660" x="9285288" y="4835525"/>
          <p14:tracePt t="68667" x="9293225" y="4886325"/>
          <p14:tracePt t="68678" x="9293225" y="4914900"/>
          <p14:tracePt t="68683" x="9293225" y="4937125"/>
          <p14:tracePt t="68692" x="9293225" y="4965700"/>
          <p14:tracePt t="68696" x="9293225" y="4994275"/>
          <p14:tracePt t="68711" x="9293225" y="5022850"/>
          <p14:tracePt t="68717" x="9293225" y="5037138"/>
          <p14:tracePt t="68733" x="9285288" y="5073650"/>
          <p14:tracePt t="68742" x="9285288" y="5080000"/>
          <p14:tracePt t="68755" x="9278938" y="5094288"/>
          <p14:tracePt t="68762" x="9278938" y="5102225"/>
          <p14:tracePt t="68774" x="9278938" y="5108575"/>
          <p14:tracePt t="68796" x="9278938" y="5116513"/>
          <p14:tracePt t="68890" x="9278938" y="5108575"/>
          <p14:tracePt t="68918" x="9278938" y="5102225"/>
          <p14:tracePt t="68933" x="9301163" y="5094288"/>
          <p14:tracePt t="68939" x="9350375" y="5073650"/>
          <p14:tracePt t="68955" x="9531350" y="5045075"/>
          <p14:tracePt t="68961" x="9594850" y="5037138"/>
          <p14:tracePt t="68974" x="9609138" y="5037138"/>
          <p14:tracePt t="68979" x="9767888" y="5016500"/>
          <p14:tracePt t="68985" x="9867900" y="5016500"/>
          <p14:tracePt t="68990" x="9947275" y="5016500"/>
          <p14:tracePt t="69008" x="10020300" y="5016500"/>
          <p14:tracePt t="69019" x="10034588" y="5016500"/>
          <p14:tracePt t="69026" x="10040938" y="5008563"/>
          <p14:tracePt t="69040" x="10048875" y="5008563"/>
          <p14:tracePt t="69048" x="10055225" y="5008563"/>
          <p14:tracePt t="69071" x="10055225" y="5000625"/>
          <p14:tracePt t="69099" x="10048875" y="4994275"/>
          <p14:tracePt t="69112" x="10040938" y="4986338"/>
          <p14:tracePt t="69128" x="9875838" y="4929188"/>
          <p14:tracePt t="69135" x="9810750" y="4914900"/>
          <p14:tracePt t="69148" x="9725025" y="4878388"/>
          <p14:tracePt t="69155" x="9674225" y="4864100"/>
          <p14:tracePt t="69170" x="9531350" y="4806950"/>
          <p14:tracePt t="69178" x="9472613" y="4792663"/>
          <p14:tracePt t="69190" x="9429750" y="4784725"/>
          <p14:tracePt t="69196" x="9415463" y="4778375"/>
          <p14:tracePt t="69201" x="9409113" y="4778375"/>
          <p14:tracePt t="69206" x="9401175" y="4778375"/>
          <p14:tracePt t="69220" x="9393238" y="4778375"/>
          <p14:tracePt t="69227" x="9386888" y="4778375"/>
          <p14:tracePt t="69249" x="9386888" y="4784725"/>
          <p14:tracePt t="69264" x="9386888" y="4792663"/>
          <p14:tracePt t="69280" x="9393238" y="4800600"/>
          <p14:tracePt t="69295" x="9401175" y="4800600"/>
          <p14:tracePt t="69311" x="9409113" y="4800600"/>
          <p14:tracePt t="69318" x="9429750" y="4800600"/>
          <p14:tracePt t="69322" x="9472613" y="4778375"/>
          <p14:tracePt t="69338" x="9588500" y="4741863"/>
          <p14:tracePt t="69345" x="9623425" y="4727575"/>
          <p14:tracePt t="69357" x="9682163" y="4713288"/>
          <p14:tracePt t="69373" x="9775825" y="4699000"/>
          <p14:tracePt t="69388" x="9853613" y="4684713"/>
          <p14:tracePt t="69394" x="9875838" y="4684713"/>
          <p14:tracePt t="69406" x="9883775" y="4684713"/>
          <p14:tracePt t="69414" x="9890125" y="4684713"/>
          <p14:tracePt t="69430" x="9904413" y="4684713"/>
          <p14:tracePt t="69501" x="9898063" y="4684713"/>
          <p14:tracePt t="69512" x="9890125" y="4670425"/>
          <p14:tracePt t="69517" x="9883775" y="4670425"/>
          <p14:tracePt t="69523" x="9875838" y="4662488"/>
          <p14:tracePt t="69529" x="9818688" y="4627563"/>
          <p14:tracePt t="69544" x="9745663" y="4568825"/>
          <p14:tracePt t="69560" x="9696450" y="4511675"/>
          <p14:tracePt t="69566" x="9682163" y="4497388"/>
          <p14:tracePt t="69577" x="9674225" y="4483100"/>
          <p14:tracePt t="69582" x="9667875" y="4468813"/>
          <p14:tracePt t="69590" x="9659938" y="4454525"/>
          <p14:tracePt t="69594" x="9653588" y="4446588"/>
          <p14:tracePt t="69605" x="9645650" y="4440238"/>
          <p14:tracePt t="69620" x="9645650" y="4432300"/>
          <p14:tracePt t="69627" x="9645650" y="4425950"/>
          <p14:tracePt t="69642" x="9639300" y="4425950"/>
          <p14:tracePt t="69717" x="9631363" y="4425950"/>
          <p14:tracePt t="69810" x="9623425" y="4432300"/>
          <p14:tracePt t="69822" x="9617075" y="4432300"/>
          <p14:tracePt t="69827" x="9617075" y="4440238"/>
          <p14:tracePt t="69831" x="9609138" y="4440238"/>
          <p14:tracePt t="69850" x="9537700" y="4468813"/>
          <p14:tracePt t="69856" x="9501188" y="4491038"/>
          <p14:tracePt t="69870" x="9444038" y="4511675"/>
          <p14:tracePt t="69878" x="9415463" y="4511675"/>
          <p14:tracePt t="69883" x="9386888" y="4519613"/>
          <p14:tracePt t="69899" x="9264650" y="4540250"/>
          <p14:tracePt t="69905" x="9163050" y="4548188"/>
          <p14:tracePt t="69918" x="9020175" y="4576763"/>
          <p14:tracePt t="69925" x="8969375" y="4584700"/>
          <p14:tracePt t="69932" x="8897938" y="4591050"/>
          <p14:tracePt t="69946" x="8702675" y="4613275"/>
          <p14:tracePt t="69953" x="8645525" y="4619625"/>
          <p14:tracePt t="69960" x="8610600" y="4619625"/>
          <p14:tracePt t="69977" x="8566150" y="4619625"/>
          <p14:tracePt t="69983" x="8545513" y="4619625"/>
          <p14:tracePt t="69997" x="8537575" y="4619625"/>
          <p14:tracePt t="70012" x="8523288" y="4619625"/>
          <p14:tracePt t="70033" x="8516938" y="4619625"/>
          <p14:tracePt t="70061" x="8516938" y="4613275"/>
          <p14:tracePt t="70084" x="8516938" y="4605338"/>
          <p14:tracePt t="70141" x="8516938" y="4598988"/>
          <p14:tracePt t="70162" x="8516938" y="4591050"/>
          <p14:tracePt t="70173" x="8516938" y="4584700"/>
          <p14:tracePt t="70186" x="8516938" y="4576763"/>
          <p14:tracePt t="70191" x="8516938" y="4562475"/>
          <p14:tracePt t="70207" x="8516938" y="4548188"/>
          <p14:tracePt t="70213" x="8523288" y="4540250"/>
          <p14:tracePt t="70226" x="8523288" y="4519613"/>
          <p14:tracePt t="70232" x="8523288" y="4497388"/>
          <p14:tracePt t="70236" x="8531225" y="4483100"/>
          <p14:tracePt t="70241" x="8531225" y="4454525"/>
          <p14:tracePt t="70255" x="8531225" y="4446588"/>
          <p14:tracePt t="70262" x="8531225" y="4440238"/>
          <p14:tracePt t="70278" x="8531225" y="4432300"/>
          <p14:tracePt t="70400" x="8531225" y="4440238"/>
          <p14:tracePt t="70421" x="8531225" y="4446588"/>
          <p14:tracePt t="71938" x="8523288" y="4533900"/>
          <p14:tracePt t="71954" x="8494713" y="4721225"/>
          <p14:tracePt t="71962" x="8488363" y="4792663"/>
          <p14:tracePt t="71979" x="8472488" y="4900613"/>
          <p14:tracePt t="71983" x="8466138" y="4951413"/>
          <p14:tracePt t="71989" x="8466138" y="4994275"/>
          <p14:tracePt t="72006" x="8466138" y="5045075"/>
          <p14:tracePt t="72013" x="8466138" y="5065713"/>
          <p14:tracePt t="72031" x="8466138" y="5094288"/>
          <p14:tracePt t="72038" x="8466138" y="5102225"/>
          <p14:tracePt t="72053" x="8466138" y="5108575"/>
          <p14:tracePt t="72061" x="8466138" y="5116513"/>
          <p14:tracePt t="72082" x="8466138" y="5124450"/>
          <p14:tracePt t="72133" x="8466138" y="5130800"/>
          <p14:tracePt t="72161" x="8466138" y="5145088"/>
          <p14:tracePt t="72176" x="8466138" y="5153025"/>
          <p14:tracePt t="72184" x="8466138" y="5173663"/>
          <p14:tracePt t="72200" x="8443913" y="5216525"/>
          <p14:tracePt t="72207" x="8423275" y="5246688"/>
          <p14:tracePt t="72212" x="8386763" y="5275263"/>
          <p14:tracePt t="72219" x="8335963" y="5332413"/>
          <p14:tracePt t="72235" x="8193088" y="5462588"/>
          <p14:tracePt t="72243" x="8156575" y="5505450"/>
          <p14:tracePt t="72257" x="8099425" y="5576888"/>
          <p14:tracePt t="72263" x="8070850" y="5613400"/>
          <p14:tracePt t="72269" x="8062913" y="5641975"/>
          <p14:tracePt t="72286" x="8048625" y="5678488"/>
          <p14:tracePt t="72305" x="8048625" y="5684838"/>
          <p14:tracePt t="72322" x="8048625" y="5692775"/>
          <p14:tracePt t="72342" x="8048625" y="5699125"/>
          <p14:tracePt t="72348" x="8077200" y="5721350"/>
          <p14:tracePt t="72364" x="8120063" y="5741988"/>
          <p14:tracePt t="72371" x="8164513" y="5756275"/>
          <p14:tracePt t="72388" x="8228013" y="5786438"/>
          <p14:tracePt t="72394" x="8258175" y="5800725"/>
          <p14:tracePt t="72407" x="8307388" y="5800725"/>
          <p14:tracePt t="72413" x="8335963" y="5800725"/>
          <p14:tracePt t="72420" x="8380413" y="5800725"/>
          <p14:tracePt t="72435" x="8551863" y="5778500"/>
          <p14:tracePt t="72453" x="8682038" y="5749925"/>
          <p14:tracePt t="72460" x="8732838" y="5741988"/>
          <p14:tracePt t="72464" x="8761413" y="5735638"/>
          <p14:tracePt t="72478" x="8796338" y="5713413"/>
          <p14:tracePt t="72485" x="8804275" y="5713413"/>
          <p14:tracePt t="72500" x="8832850" y="5664200"/>
          <p14:tracePt t="72506" x="8847138" y="5648325"/>
          <p14:tracePt t="72522" x="8861425" y="5613400"/>
          <p14:tracePt t="72529" x="8875713" y="5605463"/>
          <p14:tracePt t="72543" x="8875713" y="5591175"/>
          <p14:tracePt t="72550" x="8883650" y="5584825"/>
          <p14:tracePt t="72563" x="8890000" y="5584825"/>
          <p14:tracePt t="72594" x="8897938" y="5584825"/>
          <p14:tracePt t="72615" x="8897938" y="5576888"/>
          <p14:tracePt t="72626" x="8897938" y="5570538"/>
          <p14:tracePt t="72646" x="8897938" y="5562600"/>
          <p14:tracePt t="72663" x="8897938" y="5556250"/>
          <p14:tracePt t="72679" x="8897938" y="5548313"/>
          <p14:tracePt t="72696" x="8926513" y="5511800"/>
          <p14:tracePt t="72703" x="8926513" y="5505450"/>
          <p14:tracePt t="72719" x="8940800" y="5491163"/>
          <p14:tracePt t="72725" x="8940800" y="5483225"/>
          <p14:tracePt t="72730" x="8948738" y="5468938"/>
          <p14:tracePt t="72745" x="8948738" y="5440363"/>
          <p14:tracePt t="72750" x="8948738" y="5426075"/>
          <p14:tracePt t="72766" x="8932863" y="5397500"/>
          <p14:tracePt t="72774" x="8918575" y="5383213"/>
          <p14:tracePt t="72779" x="8890000" y="5360988"/>
          <p14:tracePt t="72795" x="8840788" y="5318125"/>
          <p14:tracePt t="72802" x="8826500" y="5310188"/>
          <p14:tracePt t="72814" x="8810625" y="5303838"/>
          <p14:tracePt t="72820" x="8796338" y="5295900"/>
          <p14:tracePt t="72827" x="8789988" y="5295900"/>
          <p14:tracePt t="72842" x="8782050" y="5295900"/>
          <p14:tracePt t="72848" x="8775700" y="5295900"/>
          <p14:tracePt t="72867" x="8767763" y="5295900"/>
          <p14:tracePt t="72881" x="8761413" y="5295900"/>
          <p14:tracePt t="72888" x="8753475" y="5295900"/>
          <p14:tracePt t="72904" x="8718550" y="5295900"/>
          <p14:tracePt t="72912" x="8696325" y="5303838"/>
          <p14:tracePt t="72926" x="8659813" y="5310188"/>
          <p14:tracePt t="72933" x="8645525" y="5310188"/>
          <p14:tracePt t="72950" x="8631238" y="5318125"/>
          <p14:tracePt t="72956" x="8616950" y="5332413"/>
          <p14:tracePt t="72973" x="8580438" y="5354638"/>
          <p14:tracePt t="72982" x="8574088" y="5360988"/>
          <p14:tracePt t="72990" x="8559800" y="5368925"/>
          <p14:tracePt t="72995" x="8551863" y="5375275"/>
          <p14:tracePt t="73010" x="8531225" y="5403850"/>
          <p14:tracePt t="73017" x="8516938" y="5411788"/>
          <p14:tracePt t="73040" x="8509000" y="5418138"/>
          <p14:tracePt t="73054" x="8509000" y="5426075"/>
          <p14:tracePt t="73074" x="8509000" y="5432425"/>
          <p14:tracePt t="73091" x="8509000" y="5440363"/>
          <p14:tracePt t="73111" x="8509000" y="5454650"/>
          <p14:tracePt t="73132" x="8531225" y="5462588"/>
          <p14:tracePt t="73138" x="8580438" y="5476875"/>
          <p14:tracePt t="73154" x="8732838" y="5491163"/>
          <p14:tracePt t="73160" x="8782050" y="5491163"/>
          <p14:tracePt t="73175" x="8861425" y="5491163"/>
          <p14:tracePt t="73182" x="8912225" y="5491163"/>
          <p14:tracePt t="73194" x="8955088" y="5491163"/>
          <p14:tracePt t="73200" x="9012238" y="5491163"/>
          <p14:tracePt t="73203" x="9048750" y="5491163"/>
          <p14:tracePt t="73217" x="9077325" y="5491163"/>
          <p14:tracePt t="73222" x="9099550" y="5491163"/>
          <p14:tracePt t="73234" x="9113838" y="5491163"/>
          <p14:tracePt t="73248" x="9120188" y="5491163"/>
          <p14:tracePt t="73264" x="9120188" y="5483225"/>
          <p14:tracePt t="73271" x="9120188" y="5476875"/>
          <p14:tracePt t="73290" x="9120188" y="5468938"/>
          <p14:tracePt t="73302" x="9120188" y="5454650"/>
          <p14:tracePt t="73318" x="9120188" y="5448300"/>
          <p14:tracePt t="73334" x="9120188" y="5440363"/>
          <p14:tracePt t="73362" x="9113838" y="5440363"/>
          <p14:tracePt t="73373" x="9105900" y="5440363"/>
          <p14:tracePt t="73387" x="9099550" y="5440363"/>
          <p14:tracePt t="73391" x="9063038" y="5432425"/>
          <p14:tracePt t="73398" x="9012238" y="5426075"/>
          <p14:tracePt t="73407" x="8977313" y="5418138"/>
          <p14:tracePt t="73413" x="8940800" y="5403850"/>
          <p14:tracePt t="73420" x="8918575" y="5403850"/>
          <p14:tracePt t="73429" x="8890000" y="5389563"/>
          <p14:tracePt t="73436" x="8869363" y="5383213"/>
          <p14:tracePt t="73449" x="8832850" y="5375275"/>
          <p14:tracePt t="73455" x="8818563" y="5368925"/>
          <p14:tracePt t="73467" x="8810625" y="5368925"/>
          <p14:tracePt t="73472" x="8804275" y="5368925"/>
          <p14:tracePt t="73485" x="8782050" y="5368925"/>
          <p14:tracePt t="73490" x="8775700" y="5368925"/>
          <p14:tracePt t="73506" x="8739188" y="5375275"/>
          <p14:tracePt t="73513" x="8739188" y="5383213"/>
          <p14:tracePt t="73527" x="8724900" y="5383213"/>
          <p14:tracePt t="73542" x="8702675" y="5389563"/>
          <p14:tracePt t="73550" x="8702675" y="5397500"/>
          <p14:tracePt t="73563" x="8696325" y="5397500"/>
          <p14:tracePt t="73570" x="8688388" y="5403850"/>
          <p14:tracePt t="74678" x="8559800" y="5318125"/>
          <p14:tracePt t="74690" x="8443913" y="5210175"/>
          <p14:tracePt t="74696" x="8293100" y="5016500"/>
          <p14:tracePt t="74708" x="8120063" y="4829175"/>
          <p14:tracePt t="74715" x="8056563" y="4741863"/>
          <p14:tracePt t="74729" x="7991475" y="4576763"/>
          <p14:tracePt t="74745" x="7977188" y="4460875"/>
          <p14:tracePt t="74751" x="7977188" y="4411663"/>
          <p14:tracePt t="74766" x="8034338" y="4224338"/>
          <p14:tracePt t="74780" x="8105775" y="4030663"/>
          <p14:tracePt t="74787" x="8142288" y="3957638"/>
          <p14:tracePt t="74798" x="8164513" y="3878263"/>
          <p14:tracePt t="74803" x="8178800" y="3806825"/>
          <p14:tracePt t="74807" x="8199438" y="3756025"/>
          <p14:tracePt t="74819" x="8199438" y="3735388"/>
          <p14:tracePt t="74825" x="8199438" y="3727450"/>
          <p14:tracePt t="74836" x="8199438" y="3713163"/>
          <p14:tracePt t="74865" x="8193088" y="3713163"/>
          <p14:tracePt t="74886" x="8185150" y="3713163"/>
          <p14:tracePt t="74897" x="8178800" y="3713163"/>
          <p14:tracePt t="74902" x="8164513" y="3713163"/>
          <p14:tracePt t="74916" x="8105775" y="3670300"/>
          <p14:tracePt t="74922" x="8056563" y="3633788"/>
          <p14:tracePt t="74934" x="8005763" y="3582988"/>
          <p14:tracePt t="74940" x="7969250" y="3540125"/>
          <p14:tracePt t="74944" x="7934325" y="3490913"/>
          <p14:tracePt t="74958" x="7875588" y="3403600"/>
          <p14:tracePt t="74969" x="7840663" y="3360738"/>
          <p14:tracePt t="74974" x="7818438" y="3346450"/>
          <p14:tracePt t="74980" x="7789863" y="3309938"/>
          <p14:tracePt t="74992" x="7767638" y="3303588"/>
          <p14:tracePt t="74997" x="7753350" y="3281363"/>
          <p14:tracePt t="75004" x="7732713" y="3267075"/>
          <p14:tracePt t="75008" x="7710488" y="3244850"/>
          <p14:tracePt t="75019" x="7696200" y="3238500"/>
          <p14:tracePt t="75027" x="7696200" y="3230563"/>
          <p14:tracePt t="75038" x="7681913" y="3216275"/>
          <p14:tracePt t="75056" x="7681913" y="3209925"/>
          <p14:tracePt t="75062" x="7681913" y="3201988"/>
          <p14:tracePt t="75145" x="7675563" y="3201988"/>
          <p14:tracePt t="75157" x="7667625" y="3201988"/>
          <p14:tracePt t="75174" x="7653338" y="3201988"/>
          <p14:tracePt t="75188" x="7639050" y="3195638"/>
          <p14:tracePt t="75195" x="7610475" y="3173413"/>
          <p14:tracePt t="75206" x="7588250" y="3151188"/>
          <p14:tracePt t="75212" x="7567613" y="3130550"/>
          <p14:tracePt t="75217" x="7559675" y="3116263"/>
          <p14:tracePt t="75233" x="7537450" y="3101975"/>
          <p14:tracePt t="75239" x="7537450" y="3094038"/>
          <p14:tracePt t="75253" x="7531100" y="3094038"/>
          <p14:tracePt t="75265" x="7523163" y="3094038"/>
          <p14:tracePt t="75282" x="7516813" y="3094038"/>
          <p14:tracePt t="75297" x="7502525" y="3116263"/>
          <p14:tracePt t="75303" x="7488238" y="3144838"/>
          <p14:tracePt t="75315" x="7445375" y="3230563"/>
          <p14:tracePt t="75318" x="7358063" y="3403600"/>
          <p14:tracePt t="75324" x="7286625" y="3582988"/>
          <p14:tracePt t="75339" x="7170738" y="3979863"/>
          <p14:tracePt t="75346" x="7135813" y="4144963"/>
          <p14:tracePt t="75359" x="7121525" y="4260850"/>
          <p14:tracePt t="75366" x="7085013" y="4440238"/>
          <p14:tracePt t="75369" x="7056438" y="4641850"/>
          <p14:tracePt t="75382" x="7027863" y="4814888"/>
          <p14:tracePt t="75397" x="7013575" y="5016500"/>
          <p14:tracePt t="75403" x="6991350" y="5108575"/>
          <p14:tracePt t="75420" x="6991350" y="5202238"/>
          <p14:tracePt t="75426" x="6991350" y="5238750"/>
          <p14:tracePt t="75436" x="6991350" y="5260975"/>
          <p14:tracePt t="75442" x="6991350" y="5289550"/>
          <p14:tracePt t="75454" x="6999288" y="5318125"/>
          <p14:tracePt t="75461" x="7019925" y="5332413"/>
          <p14:tracePt t="75476" x="7099300" y="5340350"/>
          <p14:tracePt t="75483" x="7215188" y="5310188"/>
          <p14:tracePt t="75495" x="7351713" y="5267325"/>
          <p14:tracePt t="75500" x="7366000" y="5260975"/>
          <p14:tracePt t="75514" x="7610475" y="5173663"/>
          <p14:tracePt t="75521" x="7724775" y="5138738"/>
          <p14:tracePt t="75525" x="7812088" y="5108575"/>
          <p14:tracePt t="75537" x="7861300" y="5080000"/>
          <p14:tracePt t="75542" x="7889875" y="5059363"/>
          <p14:tracePt t="75552" x="7920038" y="5045075"/>
          <p14:tracePt t="75557" x="7948613" y="5022850"/>
          <p14:tracePt t="75570" x="7991475" y="4972050"/>
          <p14:tracePt t="75576" x="8013700" y="4943475"/>
          <p14:tracePt t="75583" x="8042275" y="4900613"/>
          <p14:tracePt t="75596" x="8056563" y="4864100"/>
          <p14:tracePt t="75602" x="8056563" y="4814888"/>
          <p14:tracePt t="75607" x="8056563" y="4770438"/>
          <p14:tracePt t="75619" x="8042275" y="4692650"/>
          <p14:tracePt t="75635" x="7991475" y="4591050"/>
          <p14:tracePt t="75642" x="7948613" y="4548188"/>
          <p14:tracePt t="75652" x="7889875" y="4505325"/>
          <p14:tracePt t="75659" x="7797800" y="4446588"/>
          <p14:tracePt t="75675" x="7616825" y="4389438"/>
          <p14:tracePt t="75680" x="7559675" y="4375150"/>
          <p14:tracePt t="75693" x="7408863" y="4375150"/>
          <p14:tracePt t="75707" x="7278688" y="4383088"/>
          <p14:tracePt t="75713" x="7229475" y="4389438"/>
          <p14:tracePt t="75724" x="7200900" y="4403725"/>
          <p14:tracePt t="75730" x="7185025" y="4418013"/>
          <p14:tracePt t="75741" x="7142163" y="4468813"/>
          <p14:tracePt t="75748" x="7121525" y="4497388"/>
          <p14:tracePt t="75760" x="7085013" y="4548188"/>
          <p14:tracePt t="75766" x="7056438" y="4619625"/>
          <p14:tracePt t="75779" x="7034213" y="4699000"/>
          <p14:tracePt t="75785" x="7034213" y="4735513"/>
          <p14:tracePt t="75799" x="7062788" y="4843463"/>
          <p14:tracePt t="75806" x="7092950" y="4892675"/>
          <p14:tracePt t="75819" x="7127875" y="4951413"/>
          <p14:tracePt t="75825" x="7258050" y="5022850"/>
          <p14:tracePt t="75828" x="7429500" y="5080000"/>
          <p14:tracePt t="75839" x="7523163" y="5102225"/>
          <p14:tracePt t="75845" x="7588250" y="5102225"/>
          <p14:tracePt t="75852" x="7704138" y="5102225"/>
          <p14:tracePt t="75868" x="7832725" y="5094288"/>
          <p14:tracePt t="75874" x="7861300" y="5087938"/>
          <p14:tracePt t="75887" x="7875588" y="5080000"/>
          <p14:tracePt t="75892" x="7883525" y="5080000"/>
          <p14:tracePt t="75903" x="7889875" y="5080000"/>
          <p14:tracePt t="75918" x="7889875" y="5073650"/>
          <p14:tracePt t="75924" x="7889875" y="5065713"/>
          <p14:tracePt t="75944" x="7889875" y="5059363"/>
          <p14:tracePt t="75973" x="7889875" y="5051425"/>
          <p14:tracePt t="75987" x="7912100" y="5037138"/>
          <p14:tracePt t="75993" x="7954963" y="4986338"/>
          <p14:tracePt t="76009" x="8091488" y="4872038"/>
          <p14:tracePt t="76016" x="8170863" y="4829175"/>
          <p14:tracePt t="76030" x="8321675" y="4713288"/>
          <p14:tracePt t="76047" x="8408988" y="4598988"/>
          <p14:tracePt t="76053" x="8451850" y="4525963"/>
          <p14:tracePt t="76068" x="8566150" y="4295775"/>
          <p14:tracePt t="76073" x="8653463" y="4116388"/>
          <p14:tracePt t="76088" x="8804275" y="3849688"/>
          <p14:tracePt t="76093" x="8883650" y="3656013"/>
          <p14:tracePt t="76108" x="8997950" y="3352800"/>
          <p14:tracePt t="76115" x="9026525" y="3281363"/>
          <p14:tracePt t="76132" x="9099550" y="3130550"/>
          <p14:tracePt t="76137" x="9134475" y="3079750"/>
          <p14:tracePt t="76149" x="9163050" y="3051175"/>
          <p14:tracePt t="76155" x="9185275" y="3036888"/>
          <p14:tracePt t="76162" x="9199563" y="3022600"/>
          <p14:tracePt t="76174" x="9213850" y="3008313"/>
          <p14:tracePt t="76191" x="9228138" y="3008313"/>
          <p14:tracePt t="76274" x="9221788" y="3008313"/>
          <p14:tracePt t="76289" x="9199563" y="3008313"/>
          <p14:tracePt t="76303" x="9128125" y="3008313"/>
          <p14:tracePt t="76310" x="9105900" y="3008313"/>
          <p14:tracePt t="76324" x="9048750" y="3043238"/>
          <p14:tracePt t="76331" x="8969375" y="3101975"/>
          <p14:tracePt t="76347" x="8804275" y="3275013"/>
          <p14:tracePt t="76353" x="8659813" y="3505200"/>
          <p14:tracePt t="76370" x="8559800" y="3784600"/>
          <p14:tracePt t="76376" x="8531225" y="3863975"/>
          <p14:tracePt t="76389" x="8509000" y="4044950"/>
          <p14:tracePt t="76397" x="8502650" y="4079875"/>
          <p14:tracePt t="76409" x="8502650" y="4116388"/>
          <p14:tracePt t="76414" x="8502650" y="4122738"/>
          <p14:tracePt t="76420" x="8502650" y="4138613"/>
          <p14:tracePt t="76424" x="8502650" y="4144963"/>
          <p14:tracePt t="76439" x="8502650" y="4159250"/>
          <p14:tracePt t="76455" x="8531225" y="4173538"/>
          <p14:tracePt t="76460" x="8624888" y="4173538"/>
          <p14:tracePt t="76475" x="8832850" y="4138613"/>
          <p14:tracePt t="76482" x="8897938" y="4094163"/>
          <p14:tracePt t="76497" x="9070975" y="3957638"/>
          <p14:tracePt t="76504" x="9193213" y="3863975"/>
          <p14:tracePt t="76520" x="9321800" y="3763963"/>
          <p14:tracePt t="76525" x="9378950" y="3706813"/>
          <p14:tracePt t="76542" x="9437688" y="3576638"/>
          <p14:tracePt t="76548" x="9458325" y="3525838"/>
          <p14:tracePt t="76562" x="9466263" y="3454400"/>
          <p14:tracePt t="76569" x="9466263" y="3425825"/>
          <p14:tracePt t="76585" x="9451975" y="3397250"/>
          <p14:tracePt t="76590" x="9429750" y="3375025"/>
          <p14:tracePt t="76606" x="9350375" y="3338513"/>
          <p14:tracePt t="76614" x="9285288" y="3332163"/>
          <p14:tracePt t="76627" x="9185275" y="3317875"/>
          <p14:tracePt t="76642" x="9134475" y="3324225"/>
          <p14:tracePt t="76658" x="9091613" y="3346450"/>
          <p14:tracePt t="76666" x="9063038" y="3375025"/>
          <p14:tracePt t="76673" x="9012238" y="3411538"/>
          <p14:tracePt t="76677" x="8955088" y="3468688"/>
          <p14:tracePt t="76691" x="8869363" y="3568700"/>
          <p14:tracePt t="76705" x="8826500" y="3641725"/>
          <p14:tracePt t="76713" x="8804275" y="3676650"/>
          <p14:tracePt t="76728" x="8796338" y="3721100"/>
          <p14:tracePt t="76734" x="8789988" y="3727450"/>
          <p14:tracePt t="76746" x="8789988" y="3749675"/>
          <p14:tracePt t="76751" x="8789988" y="3763963"/>
          <p14:tracePt t="76765" x="8789988" y="3784600"/>
          <p14:tracePt t="76770" x="8796338" y="3792538"/>
          <p14:tracePt t="76782" x="8804275" y="3798888"/>
          <p14:tracePt t="76787" x="8810625" y="3806825"/>
          <p14:tracePt t="76792" x="8810625" y="3814763"/>
          <p14:tracePt t="76813" x="8810625" y="3821113"/>
          <p14:tracePt t="76843" x="8810625" y="3829050"/>
          <p14:tracePt t="77362" x="8761413" y="3849688"/>
          <p14:tracePt t="77372" x="8674100" y="3871913"/>
          <p14:tracePt t="77377" x="8580438" y="3892550"/>
          <p14:tracePt t="77382" x="8372475" y="3914775"/>
          <p14:tracePt t="77397" x="8062913" y="3929063"/>
          <p14:tracePt t="77412" x="7883525" y="3943350"/>
          <p14:tracePt t="77419" x="7588250" y="3965575"/>
          <p14:tracePt t="77432" x="7415213" y="4000500"/>
          <p14:tracePt t="77439" x="7323138" y="4022725"/>
          <p14:tracePt t="77451" x="7250113" y="4030663"/>
          <p14:tracePt t="77456" x="7200900" y="4037013"/>
          <p14:tracePt t="77464" x="7170738" y="4051300"/>
          <p14:tracePt t="77480" x="7142163" y="4065588"/>
          <p14:tracePt t="77485" x="7142163" y="4073525"/>
          <p14:tracePt t="77492" x="7127875" y="4073525"/>
          <p14:tracePt t="77505" x="7121525" y="4079875"/>
          <p14:tracePt t="77527" x="7113588" y="4079875"/>
          <p14:tracePt t="78058" x="7070725" y="4122738"/>
          <p14:tracePt t="78072" x="6818313" y="4281488"/>
          <p14:tracePt t="78079" x="6724650" y="4332288"/>
          <p14:tracePt t="78095" x="6632575" y="4375150"/>
          <p14:tracePt t="78102" x="6624638" y="4383088"/>
          <p14:tracePt t="78115" x="6588125" y="4397375"/>
          <p14:tracePt t="78123" x="6588125" y="4403725"/>
          <p14:tracePt t="78134" x="6581775" y="4411663"/>
          <p14:tracePt t="78138" x="6573838" y="4411663"/>
          <p14:tracePt t="78153" x="6573838" y="4418013"/>
          <p14:tracePt t="78161" x="6567488" y="4425950"/>
          <p14:tracePt t="78182" x="6559550" y="4432300"/>
          <p14:tracePt t="78196" x="6559550" y="4440238"/>
          <p14:tracePt t="79224" x="6380163" y="4519613"/>
          <p14:tracePt t="79238" x="5897563" y="4619625"/>
          <p14:tracePt t="79244" x="5437188" y="4706938"/>
          <p14:tracePt t="79260" x="5164138" y="4735513"/>
          <p14:tracePt t="79266" x="4927600" y="4749800"/>
          <p14:tracePt t="79280" x="4762500" y="4770438"/>
          <p14:tracePt t="79290" x="4725988" y="4770438"/>
          <p14:tracePt t="79306" x="4668838" y="4770438"/>
          <p14:tracePt t="79320" x="4618038" y="4770438"/>
          <p14:tracePt t="79327" x="4603750" y="4770438"/>
          <p14:tracePt t="79339" x="4567238" y="4770438"/>
          <p14:tracePt t="79345" x="4552950" y="4770438"/>
          <p14:tracePt t="79357" x="4524375" y="4770438"/>
          <p14:tracePt t="79364" x="4502150" y="4770438"/>
          <p14:tracePt t="79368" x="4481513" y="4770438"/>
          <p14:tracePt t="79373" x="4452938" y="4770438"/>
          <p14:tracePt t="79388" x="4402138" y="4778375"/>
          <p14:tracePt t="79404" x="4351338" y="4778375"/>
          <p14:tracePt t="79410" x="4322763" y="4778375"/>
          <p14:tracePt t="79424" x="4279900" y="4778375"/>
          <p14:tracePt t="79443" x="4251325" y="4770438"/>
          <p14:tracePt t="79449" x="4237038" y="4764088"/>
          <p14:tracePt t="79453" x="4229100" y="4764088"/>
          <p14:tracePt t="79467" x="4214813" y="4764088"/>
          <p14:tracePt t="79483" x="4208463" y="4764088"/>
          <p14:tracePt t="79491" x="4194175" y="4756150"/>
          <p14:tracePt t="79504" x="4178300" y="4756150"/>
          <p14:tracePt t="79510" x="4171950" y="4756150"/>
          <p14:tracePt t="79522" x="4164013" y="4756150"/>
          <p14:tracePt t="79527" x="4157663" y="4756150"/>
          <p14:tracePt t="79542" x="4143375" y="4756150"/>
          <p14:tracePt t="79562" x="4135438" y="4756150"/>
          <p14:tracePt t="79578" x="4129088" y="4756150"/>
          <p14:tracePt t="79591" x="4121150" y="4756150"/>
          <p14:tracePt t="86926" x="4006850" y="4756150"/>
          <p14:tracePt t="86936" x="3654425" y="4756150"/>
          <p14:tracePt t="86941" x="3509963" y="4756150"/>
          <p14:tracePt t="86955" x="2711450" y="4727575"/>
          <p14:tracePt t="86961" x="2236788" y="4692650"/>
          <p14:tracePt t="86977" x="1373188" y="4576763"/>
          <p14:tracePt t="86982" x="1143000" y="4519613"/>
          <p14:tracePt t="86994" x="855663" y="4432300"/>
          <p14:tracePt t="86999" x="554038" y="4338638"/>
          <p14:tracePt t="87015" x="360363" y="4252913"/>
          <p14:tracePt t="87021" x="238125" y="4202113"/>
          <p14:tracePt t="87034" x="93663" y="4144963"/>
          <p14:tracePt t="87040" x="50800" y="4116388"/>
          <p14:tracePt t="87046" x="7938" y="4051300"/>
          <p14:tracePt t="87155" x="36513" y="3043238"/>
          <p14:tracePt t="87163" x="93663" y="3008313"/>
          <p14:tracePt t="87174" x="100013" y="3000375"/>
          <p14:tracePt t="87179" x="150813" y="2979738"/>
          <p14:tracePt t="87189" x="165100" y="2965450"/>
          <p14:tracePt t="87202" x="215900" y="2943225"/>
          <p14:tracePt t="87206" x="222250" y="2928938"/>
          <p14:tracePt t="87220" x="360363" y="2835275"/>
          <p14:tracePt t="87235" x="611188" y="2705100"/>
          <p14:tracePt t="87241" x="704850" y="2655888"/>
          <p14:tracePt t="87255" x="1065213" y="2525713"/>
          <p14:tracePt t="87271" x="1330325" y="2439988"/>
          <p14:tracePt t="87287" x="1697038" y="2352675"/>
          <p14:tracePt t="87302" x="1863725" y="2324100"/>
          <p14:tracePt t="87307" x="1941513" y="2317750"/>
          <p14:tracePt t="87318" x="2043113" y="2309813"/>
          <p14:tracePt t="87322" x="2151063" y="2295525"/>
          <p14:tracePt t="87335" x="2265363" y="2295525"/>
          <p14:tracePt t="87342" x="2301875" y="2295525"/>
          <p14:tracePt t="87357" x="2401888" y="2295525"/>
          <p14:tracePt t="87364" x="2489200" y="2295525"/>
          <p14:tracePt t="87375" x="2552700" y="2289175"/>
          <p14:tracePt t="87383" x="2617788" y="2281238"/>
          <p14:tracePt t="87386" x="2668588" y="2266950"/>
          <p14:tracePt t="87397" x="2719388" y="2244725"/>
          <p14:tracePt t="87401" x="2762250" y="2230438"/>
          <p14:tracePt t="87415" x="2935288" y="2173288"/>
          <p14:tracePt t="87430" x="3092450" y="2187575"/>
          <p14:tracePt t="87435" x="3143250" y="2195513"/>
          <p14:tracePt t="87446" x="3208338" y="2216150"/>
          <p14:tracePt t="87452" x="3302000" y="2259013"/>
          <p14:tracePt t="87465" x="3459163" y="2309813"/>
          <p14:tracePt t="87480" x="3552825" y="2346325"/>
          <p14:tracePt t="87486" x="3589338" y="2346325"/>
          <p14:tracePt t="87498" x="3617913" y="2352675"/>
          <p14:tracePt t="87504" x="3646488" y="2352675"/>
          <p14:tracePt t="87507" x="3689350" y="2352675"/>
          <p14:tracePt t="87520" x="3762375" y="2346325"/>
          <p14:tracePt t="87524" x="3805238" y="2338388"/>
          <p14:tracePt t="87529" x="3856038" y="2324100"/>
          <p14:tracePt t="87544" x="3919538" y="2317750"/>
          <p14:tracePt t="87550" x="3941763" y="2309813"/>
          <p14:tracePt t="87561" x="3963988" y="2309813"/>
          <p14:tracePt t="87566" x="3984625" y="2309813"/>
          <p14:tracePt t="87571" x="3998913" y="2309813"/>
          <p14:tracePt t="87582" x="4027488" y="2309813"/>
          <p14:tracePt t="87587" x="4056063" y="2309813"/>
          <p14:tracePt t="87600" x="4106863" y="2309813"/>
          <p14:tracePt t="87617" x="4164013" y="2332038"/>
          <p14:tracePt t="87634" x="4194175" y="2366963"/>
          <p14:tracePt t="87639" x="4200525" y="2374900"/>
          <p14:tracePt t="87651" x="4208463" y="2403475"/>
          <p14:tracePt t="87670" x="4208463" y="2417763"/>
          <p14:tracePt t="87675" x="4178300" y="2439988"/>
          <p14:tracePt t="87687" x="3978275" y="2474913"/>
          <p14:tracePt t="87694" x="3819525" y="2474913"/>
          <p14:tracePt t="87711" x="3336925" y="2352675"/>
          <p14:tracePt t="87716" x="3200400" y="2324100"/>
          <p14:tracePt t="87730" x="2927350" y="2266950"/>
          <p14:tracePt t="87738" x="2876550" y="2259013"/>
          <p14:tracePt t="87750" x="2841625" y="2252663"/>
          <p14:tracePt t="87754" x="2813050" y="2252663"/>
          <p14:tracePt t="87760" x="2790825" y="2244725"/>
          <p14:tracePt t="87773" x="2762250" y="2244725"/>
          <p14:tracePt t="87781" x="2754313" y="2244725"/>
          <p14:tracePt t="87797" x="2747963" y="2244725"/>
          <p14:tracePt t="87817" x="2740025" y="2244725"/>
          <p14:tracePt t="87828" x="2733675" y="2244725"/>
          <p14:tracePt t="87845" x="2733675" y="2238375"/>
          <p14:tracePt t="87862" x="2733675" y="2216150"/>
          <p14:tracePt t="87875" x="2740025" y="2165350"/>
          <p14:tracePt t="87882" x="2762250" y="2116138"/>
          <p14:tracePt t="87892" x="2782888" y="2065338"/>
          <p14:tracePt t="87898" x="2805113" y="2022475"/>
          <p14:tracePt t="87913" x="2906713" y="1935163"/>
          <p14:tracePt t="87920" x="2992438" y="1885950"/>
          <p14:tracePt t="87934" x="3151188" y="1812925"/>
          <p14:tracePt t="87941" x="3214688" y="1798638"/>
          <p14:tracePt t="87954" x="3595688" y="1778000"/>
          <p14:tracePt t="87960" x="3689350" y="1784350"/>
          <p14:tracePt t="87976" x="3762375" y="1806575"/>
          <p14:tracePt t="87982" x="3998913" y="1885950"/>
          <p14:tracePt t="87996" x="4135438" y="1935163"/>
          <p14:tracePt t="88003" x="4164013" y="1949450"/>
          <p14:tracePt t="88018" x="4200525" y="1979613"/>
          <p14:tracePt t="88025" x="4222750" y="1985963"/>
          <p14:tracePt t="88042" x="4243388" y="2000250"/>
          <p14:tracePt t="88049" x="4265613" y="2000250"/>
          <p14:tracePt t="88061" x="4294188" y="2022475"/>
          <p14:tracePt t="88068" x="4308475" y="2028825"/>
          <p14:tracePt t="88080" x="4316413" y="2036763"/>
          <p14:tracePt t="88086" x="4330700" y="2051050"/>
          <p14:tracePt t="88100" x="4344988" y="2073275"/>
          <p14:tracePt t="88107" x="4344988" y="2093913"/>
          <p14:tracePt t="88120" x="4344988" y="2122488"/>
          <p14:tracePt t="88136" x="4330700" y="2165350"/>
          <p14:tracePt t="88143" x="4308475" y="2201863"/>
          <p14:tracePt t="88147" x="4294188" y="2216150"/>
          <p14:tracePt t="88165" x="4251325" y="2273300"/>
          <p14:tracePt t="88171" x="4237038" y="2303463"/>
          <p14:tracePt t="88187" x="4200525" y="2338388"/>
          <p14:tracePt t="88202" x="4171950" y="2366963"/>
          <p14:tracePt t="88208" x="4149725" y="2381250"/>
          <p14:tracePt t="88214" x="4129088" y="2397125"/>
          <p14:tracePt t="88228" x="4027488" y="2411413"/>
          <p14:tracePt t="88234" x="3956050" y="2411413"/>
          <p14:tracePt t="88247" x="3819525" y="2338388"/>
          <p14:tracePt t="88254" x="3740150" y="2289175"/>
          <p14:tracePt t="88270" x="3625850" y="2230438"/>
          <p14:tracePt t="88277" x="3595688" y="2224088"/>
          <p14:tracePt t="88291" x="3567113" y="2209800"/>
          <p14:tracePt t="88298" x="3560763" y="2209800"/>
          <p14:tracePt t="88310" x="3552825" y="2209800"/>
          <p14:tracePt t="88327" x="3546475" y="2209800"/>
          <p14:tracePt t="88337" x="3538538" y="2209800"/>
          <p14:tracePt t="88353" x="3524250" y="2201863"/>
          <p14:tracePt t="88356" x="3489325" y="2187575"/>
          <p14:tracePt t="88371" x="3359150" y="2165350"/>
          <p14:tracePt t="88386" x="3214688" y="2144713"/>
          <p14:tracePt t="88393" x="3165475" y="2136775"/>
          <p14:tracePt t="88406" x="3121025" y="2130425"/>
          <p14:tracePt t="88414" x="3106738" y="2122488"/>
          <p14:tracePt t="88428" x="3092450" y="2122488"/>
          <p14:tracePt t="88444" x="3086100" y="2122488"/>
          <p14:tracePt t="88459" x="3086100" y="2116138"/>
          <p14:tracePt t="88466" x="3078163" y="2108200"/>
          <p14:tracePt t="88479" x="3078163" y="2079625"/>
          <p14:tracePt t="88487" x="3078163" y="2065338"/>
          <p14:tracePt t="88501" x="3078163" y="2014538"/>
          <p14:tracePt t="88507" x="3092450" y="1993900"/>
          <p14:tracePt t="88518" x="3100388" y="1971675"/>
          <p14:tracePt t="88523" x="3114675" y="1943100"/>
          <p14:tracePt t="88540" x="3151188" y="1906588"/>
          <p14:tracePt t="88547" x="3179763" y="1892300"/>
          <p14:tracePt t="88551" x="3208338" y="1871663"/>
          <p14:tracePt t="88561" x="3259138" y="1841500"/>
          <p14:tracePt t="88567" x="3302000" y="1827213"/>
          <p14:tracePt t="88573" x="3336925" y="1820863"/>
          <p14:tracePt t="88586" x="3444875" y="1812925"/>
          <p14:tracePt t="88600" x="3617913" y="1812925"/>
          <p14:tracePt t="88607" x="3689350" y="1820863"/>
          <p14:tracePt t="88622" x="3762375" y="1849438"/>
          <p14:tracePt t="88630" x="3790950" y="1849438"/>
          <p14:tracePt t="88641" x="3811588" y="1863725"/>
          <p14:tracePt t="88647" x="3841750" y="1878013"/>
          <p14:tracePt t="88663" x="3890963" y="1906588"/>
          <p14:tracePt t="88668" x="3919538" y="1920875"/>
          <p14:tracePt t="88680" x="3978275" y="1957388"/>
          <p14:tracePt t="88693" x="3998913" y="1979613"/>
          <p14:tracePt t="88701" x="4027488" y="2008188"/>
          <p14:tracePt t="88713" x="4035425" y="2028825"/>
          <p14:tracePt t="88718" x="4049713" y="2043113"/>
          <p14:tracePt t="88725" x="4049713" y="2057400"/>
          <p14:tracePt t="88729" x="4056063" y="2079625"/>
          <p14:tracePt t="88741" x="4056063" y="2087563"/>
          <p14:tracePt t="88746" x="4056063" y="2116138"/>
          <p14:tracePt t="88751" x="4056063" y="2144713"/>
          <p14:tracePt t="88761" x="4049713" y="2165350"/>
          <p14:tracePt t="88769" x="4035425" y="2195513"/>
          <p14:tracePt t="88782" x="4006850" y="2273300"/>
          <p14:tracePt t="88789" x="3998913" y="2303463"/>
          <p14:tracePt t="88799" x="3984625" y="2317750"/>
          <p14:tracePt t="88804" x="3978275" y="2324100"/>
          <p14:tracePt t="88809" x="3978275" y="2338388"/>
          <p14:tracePt t="88823" x="3970338" y="2346325"/>
          <p14:tracePt t="88831" x="3963988" y="2346325"/>
          <p14:tracePt t="89046" x="3848100" y="2554288"/>
          <p14:tracePt t="89058" x="3703638" y="2849563"/>
          <p14:tracePt t="89064" x="3546475" y="3187700"/>
          <p14:tracePt t="89068" x="3316288" y="3670300"/>
          <p14:tracePt t="89078" x="3214688" y="3778250"/>
          <p14:tracePt t="89085" x="3043238" y="4094163"/>
          <p14:tracePt t="89098" x="2927350" y="4310063"/>
          <p14:tracePt t="89111" x="2813050" y="4562475"/>
          <p14:tracePt t="89119" x="2697163" y="4764088"/>
          <p14:tracePt t="89128" x="2632075" y="4864100"/>
          <p14:tracePt t="89135" x="2524125" y="5045075"/>
          <p14:tracePt t="89146" x="2301875" y="5556250"/>
          <p14:tracePt t="89163" x="2063750" y="6238875"/>
          <p14:tracePt t="89168" x="2014538" y="6332538"/>
          <p14:tracePt t="89180" x="1927225" y="6562725"/>
          <p14:tracePt t="89186" x="1884363" y="6684963"/>
          <p14:tracePt t="89935" x="1912938" y="5965825"/>
          <p14:tracePt t="89940" x="2100263" y="5383213"/>
          <p14:tracePt t="89954" x="2611438" y="4540250"/>
          <p14:tracePt t="89962" x="3128963" y="3770313"/>
          <p14:tracePt t="89979" x="3862388" y="2971800"/>
          <p14:tracePt t="89983" x="4265613" y="2698750"/>
          <p14:tracePt t="89990" x="4697413" y="2281238"/>
          <p14:tracePt t="90005" x="5646738" y="1517650"/>
          <p14:tracePt t="90012" x="6480175" y="9144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8CC3-D162-3C32-0A20-CBF732BA2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Steps for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0573A-6A10-5564-5ABC-F191C9562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63908"/>
            <a:ext cx="4992330" cy="4969240"/>
          </a:xfrm>
        </p:spPr>
        <p:txBody>
          <a:bodyPr>
            <a:normAutofit/>
          </a:bodyPr>
          <a:lstStyle/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Convert image to binary colors.</a:t>
            </a:r>
          </a:p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369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Apply algorithm for finding corners of</a:t>
            </a:r>
          </a:p>
          <a:p>
            <a:pPr marL="369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page.</a:t>
            </a:r>
          </a:p>
          <a:p>
            <a:pPr marL="369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369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Stack coordinates of corners into a </a:t>
            </a:r>
          </a:p>
          <a:p>
            <a:pPr marL="369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 x 2 matrix.</a:t>
            </a:r>
          </a:p>
          <a:p>
            <a:pPr marL="369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369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Center A and B around the origin by subtracting the mean from each column.</a:t>
            </a:r>
          </a:p>
          <a:p>
            <a:pPr marL="369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369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Multiply A by R so that AR ≈ B.</a:t>
            </a:r>
          </a:p>
          <a:p>
            <a:pPr marL="369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369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F990D-81F1-9275-44B0-FBD4772D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676" y="1999812"/>
            <a:ext cx="4747431" cy="3868023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91A1D80F-1DCC-524D-F1E9-4A431C3F1C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503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884"/>
    </mc:Choice>
    <mc:Fallback>
      <p:transition spd="slow" advTm="92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778" x="6300788" y="6650038"/>
          <p14:tracePt t="20782" x="6553200" y="6599238"/>
          <p14:tracePt t="20797" x="7394575" y="6375400"/>
          <p14:tracePt t="20803" x="7812088" y="6261100"/>
          <p14:tracePt t="20816" x="7997825" y="6210300"/>
          <p14:tracePt t="20822" x="8394700" y="6094413"/>
          <p14:tracePt t="20825" x="8480425" y="6059488"/>
          <p14:tracePt t="20842" x="8718550" y="5929313"/>
          <p14:tracePt t="20848" x="8826500" y="5880100"/>
          <p14:tracePt t="20863" x="8940800" y="5815013"/>
          <p14:tracePt t="20870" x="8969375" y="5792788"/>
          <p14:tracePt t="20882" x="9012238" y="5764213"/>
          <p14:tracePt t="20889" x="9026525" y="5741988"/>
          <p14:tracePt t="20902" x="9040813" y="5721350"/>
          <p14:tracePt t="20906" x="9048750" y="5707063"/>
          <p14:tracePt t="20912" x="9055100" y="5707063"/>
          <p14:tracePt t="20927" x="9085263" y="5526088"/>
          <p14:tracePt t="20933" x="9070975" y="5375275"/>
          <p14:tracePt t="20943" x="9055100" y="5295900"/>
          <p14:tracePt t="20950" x="9048750" y="5267325"/>
          <p14:tracePt t="20956" x="9048750" y="5260975"/>
          <p14:tracePt t="20969" x="9048750" y="5246688"/>
          <p14:tracePt t="20986" x="9055100" y="5210175"/>
          <p14:tracePt t="20992" x="9070975" y="5159375"/>
          <p14:tracePt t="20996" x="9134475" y="5037138"/>
          <p14:tracePt t="21008" x="9178925" y="4872038"/>
          <p14:tracePt t="21015" x="9207500" y="4756150"/>
          <p14:tracePt t="21028" x="9242425" y="4432300"/>
          <p14:tracePt t="21033" x="9236075" y="4289425"/>
          <p14:tracePt t="21040" x="9221788" y="4173538"/>
          <p14:tracePt t="21052" x="9193213" y="4073525"/>
          <p14:tracePt t="21058" x="9170988" y="4030663"/>
          <p14:tracePt t="21064" x="9156700" y="3986213"/>
          <p14:tracePt t="21076" x="9148763" y="3957638"/>
          <p14:tracePt t="21083" x="9142413" y="3937000"/>
          <p14:tracePt t="21090" x="9134475" y="3914775"/>
          <p14:tracePt t="21105" x="9120188" y="3871913"/>
          <p14:tracePt t="21112" x="9105900" y="3835400"/>
          <p14:tracePt t="21123" x="9085263" y="3770313"/>
          <p14:tracePt t="21142" x="8991600" y="3425825"/>
          <p14:tracePt t="21149" x="8948738" y="3352800"/>
          <p14:tracePt t="21164" x="8890000" y="3281363"/>
          <p14:tracePt t="21170" x="8875713" y="3267075"/>
          <p14:tracePt t="21182" x="8861425" y="3259138"/>
          <p14:tracePt t="21188" x="8855075" y="3252788"/>
          <p14:tracePt t="21194" x="8840788" y="3244850"/>
          <p14:tracePt t="21199" x="8832850" y="3244850"/>
          <p14:tracePt t="21213" x="8804275" y="3244850"/>
          <p14:tracePt t="21219" x="8796338" y="3244850"/>
          <p14:tracePt t="21233" x="8767763" y="3252788"/>
          <p14:tracePt t="21237" x="8739188" y="3267075"/>
          <p14:tracePt t="21242" x="8653463" y="3317875"/>
          <p14:tracePt t="21254" x="8509000" y="3389313"/>
          <p14:tracePt t="21259" x="8401050" y="3440113"/>
          <p14:tracePt t="21263" x="8343900" y="3475038"/>
          <p14:tracePt t="21275" x="8301038" y="3505200"/>
          <p14:tracePt t="21281" x="8272463" y="3525838"/>
          <p14:tracePt t="21295" x="8250238" y="3540125"/>
          <p14:tracePt t="21300" x="8242300" y="3548063"/>
          <p14:tracePt t="21307" x="8242300" y="3554413"/>
          <p14:tracePt t="21322" x="8235950" y="3568700"/>
          <p14:tracePt t="21328" x="8235950" y="3576638"/>
          <p14:tracePt t="21342" x="8278813" y="3741738"/>
          <p14:tracePt t="21357" x="8480425" y="3986213"/>
          <p14:tracePt t="21373" x="8674100" y="4216400"/>
          <p14:tracePt t="21378" x="8732838" y="4281488"/>
          <p14:tracePt t="21394" x="8926513" y="4397375"/>
          <p14:tracePt t="21401" x="8997950" y="4425950"/>
          <p14:tracePt t="21414" x="9048750" y="4440238"/>
          <p14:tracePt t="21419" x="9077325" y="4454525"/>
          <p14:tracePt t="21424" x="9085263" y="4454525"/>
          <p14:tracePt t="21439" x="9105900" y="4454525"/>
          <p14:tracePt t="21455" x="9120188" y="4454525"/>
          <p14:tracePt t="21472" x="9128125" y="4446588"/>
          <p14:tracePt t="21486" x="9099550" y="4181475"/>
          <p14:tracePt t="21502" x="8890000" y="3475038"/>
          <p14:tracePt t="21508" x="8789988" y="3209925"/>
          <p14:tracePt t="21524" x="8682038" y="2900363"/>
          <p14:tracePt t="21531" x="8667750" y="2835275"/>
          <p14:tracePt t="21543" x="8653463" y="2806700"/>
          <p14:tracePt t="21548" x="8653463" y="2792413"/>
          <p14:tracePt t="21551" x="8653463" y="2784475"/>
          <p14:tracePt t="21563" x="8653463" y="2778125"/>
          <p14:tracePt t="21570" x="8645525" y="2778125"/>
          <p14:tracePt t="21573" x="8645525" y="2770188"/>
          <p14:tracePt t="21586" x="8639175" y="2770188"/>
          <p14:tracePt t="21604" x="8616950" y="2749550"/>
          <p14:tracePt t="21617" x="8537575" y="2676525"/>
          <p14:tracePt t="21622" x="8437563" y="2633663"/>
          <p14:tracePt t="21635" x="8380413" y="2611438"/>
          <p14:tracePt t="21639" x="8329613" y="2605088"/>
          <p14:tracePt t="21645" x="8293100" y="2605088"/>
          <p14:tracePt t="21660" x="8258175" y="2611438"/>
          <p14:tracePt t="21666" x="8235950" y="2619375"/>
          <p14:tracePt t="21679" x="8213725" y="2641600"/>
          <p14:tracePt t="21685" x="8185150" y="2676525"/>
          <p14:tracePt t="21689" x="8150225" y="2763838"/>
          <p14:tracePt t="21705" x="8070850" y="2921000"/>
          <p14:tracePt t="21712" x="8048625" y="2971800"/>
          <p14:tracePt t="21725" x="8005763" y="3079750"/>
          <p14:tracePt t="21730" x="7997825" y="3151188"/>
          <p14:tracePt t="21742" x="7983538" y="3216275"/>
          <p14:tracePt t="21748" x="7983538" y="3259138"/>
          <p14:tracePt t="21759" x="8020050" y="3360738"/>
          <p14:tracePt t="21767" x="8048625" y="3403600"/>
          <p14:tracePt t="21781" x="8105775" y="3497263"/>
          <p14:tracePt t="21788" x="8142288" y="3554413"/>
          <p14:tracePt t="21801" x="8164513" y="3605213"/>
          <p14:tracePt t="21805" x="8193088" y="3648075"/>
          <p14:tracePt t="21812" x="8207375" y="3676650"/>
          <p14:tracePt t="21829" x="8235950" y="3713163"/>
          <p14:tracePt t="21834" x="8264525" y="3735388"/>
          <p14:tracePt t="21841" x="8293100" y="3749675"/>
          <p14:tracePt t="21854" x="8394700" y="3778250"/>
          <p14:tracePt t="21863" x="8451850" y="3784600"/>
          <p14:tracePt t="21875" x="8574088" y="3778250"/>
          <p14:tracePt t="21890" x="8739188" y="3727450"/>
          <p14:tracePt t="21895" x="8832850" y="3690938"/>
          <p14:tracePt t="21908" x="8883650" y="3656013"/>
          <p14:tracePt t="21922" x="8969375" y="3590925"/>
          <p14:tracePt t="21926" x="8991600" y="3562350"/>
          <p14:tracePt t="21932" x="9005888" y="3540125"/>
          <p14:tracePt t="21945" x="9012238" y="3533775"/>
          <p14:tracePt t="21950" x="9020175" y="3511550"/>
          <p14:tracePt t="21956" x="9026525" y="3482975"/>
          <p14:tracePt t="21970" x="9034463" y="3446463"/>
          <p14:tracePt t="21976" x="9034463" y="3317875"/>
          <p14:tracePt t="21991" x="8983663" y="2900363"/>
          <p14:tracePt t="21997" x="8977313" y="2857500"/>
          <p14:tracePt t="22009" x="8969375" y="2843213"/>
          <p14:tracePt t="22015" x="8969375" y="2827338"/>
          <p14:tracePt t="22029" x="8963025" y="2827338"/>
          <p14:tracePt t="22047" x="8955088" y="2827338"/>
          <p14:tracePt t="22062" x="8948738" y="2827338"/>
          <p14:tracePt t="22069" x="8940800" y="2827338"/>
          <p14:tracePt t="22083" x="8818563" y="2878138"/>
          <p14:tracePt t="22099" x="8659813" y="2951163"/>
          <p14:tracePt t="22105" x="8596313" y="2986088"/>
          <p14:tracePt t="22121" x="8401050" y="3116263"/>
          <p14:tracePt t="22126" x="8335963" y="3167063"/>
          <p14:tracePt t="22145" x="8264525" y="3252788"/>
          <p14:tracePt t="22151" x="8228013" y="3295650"/>
          <p14:tracePt t="22155" x="8207375" y="3332163"/>
          <p14:tracePt t="22167" x="8178800" y="3417888"/>
          <p14:tracePt t="22172" x="8178800" y="3497263"/>
          <p14:tracePt t="22190" x="8178800" y="3727450"/>
          <p14:tracePt t="22201" x="8207375" y="3829050"/>
          <p14:tracePt t="22212" x="8264525" y="3906838"/>
          <p14:tracePt t="22217" x="8335963" y="3994150"/>
          <p14:tracePt t="22220" x="8415338" y="4087813"/>
          <p14:tracePt t="22235" x="8602663" y="4230688"/>
          <p14:tracePt t="22241" x="8753475" y="4303713"/>
          <p14:tracePt t="22255" x="8875713" y="4338638"/>
          <p14:tracePt t="22262" x="8948738" y="4338638"/>
          <p14:tracePt t="22277" x="8977313" y="4338638"/>
          <p14:tracePt t="22282" x="9005888" y="4338638"/>
          <p14:tracePt t="22285" x="9034463" y="4332288"/>
          <p14:tracePt t="22299" x="9199563" y="4224338"/>
          <p14:tracePt t="22315" x="9409113" y="3937000"/>
          <p14:tracePt t="22321" x="9486900" y="3741738"/>
          <p14:tracePt t="22335" x="9537700" y="3460750"/>
          <p14:tracePt t="22341" x="9537700" y="3367088"/>
          <p14:tracePt t="22356" x="9531350" y="3259138"/>
          <p14:tracePt t="22363" x="9523413" y="3238500"/>
          <p14:tracePt t="22378" x="9501188" y="3167063"/>
          <p14:tracePt t="22384" x="9486900" y="3151188"/>
          <p14:tracePt t="22398" x="9466263" y="3122613"/>
          <p14:tracePt t="22403" x="9444038" y="3094038"/>
          <p14:tracePt t="22409" x="9429750" y="3079750"/>
          <p14:tracePt t="22415" x="9401175" y="3065463"/>
          <p14:tracePt t="22429" x="9378950" y="3043238"/>
          <p14:tracePt t="22435" x="9364663" y="3043238"/>
          <p14:tracePt t="22448" x="9358313" y="3043238"/>
          <p14:tracePt t="22454" x="9350375" y="3043238"/>
          <p14:tracePt t="22461" x="9344025" y="3043238"/>
          <p14:tracePt t="22479" x="9336088" y="3043238"/>
          <p14:tracePt t="22493" x="9329738" y="3051175"/>
          <p14:tracePt t="22510" x="9321800" y="3051175"/>
          <p14:tracePt t="22518" x="9321800" y="3059113"/>
          <p14:tracePt t="24349" x="9307513" y="3051175"/>
          <p14:tracePt t="24362" x="9236075" y="3022600"/>
          <p14:tracePt t="24370" x="9163050" y="2994025"/>
          <p14:tracePt t="24382" x="9085263" y="2957513"/>
          <p14:tracePt t="24393" x="8955088" y="2935288"/>
          <p14:tracePt t="24405" x="8926513" y="2928938"/>
          <p14:tracePt t="24411" x="8897938" y="2928938"/>
          <p14:tracePt t="24415" x="8890000" y="2928938"/>
          <p14:tracePt t="24428" x="8869363" y="2928938"/>
          <p14:tracePt t="24434" x="8855075" y="2928938"/>
          <p14:tracePt t="24449" x="8832850" y="2943225"/>
          <p14:tracePt t="24457" x="8810625" y="2951163"/>
          <p14:tracePt t="24471" x="8789988" y="2957513"/>
          <p14:tracePt t="24477" x="8761413" y="2986088"/>
          <p14:tracePt t="24493" x="8747125" y="2994025"/>
          <p14:tracePt t="24499" x="8747125" y="3008313"/>
          <p14:tracePt t="24511" x="8739188" y="3014663"/>
          <p14:tracePt t="24529" x="8739188" y="3028950"/>
          <p14:tracePt t="24540" x="8753475" y="3065463"/>
          <p14:tracePt t="24547" x="8789988" y="3108325"/>
          <p14:tracePt t="24550" x="8804275" y="3144838"/>
          <p14:tracePt t="24564" x="8847138" y="3195638"/>
          <p14:tracePt t="24582" x="8904288" y="3238500"/>
          <p14:tracePt t="24588" x="8955088" y="3259138"/>
          <p14:tracePt t="24593" x="8983663" y="3275013"/>
          <p14:tracePt t="24609" x="9020175" y="3281363"/>
          <p14:tracePt t="24614" x="9026525" y="3281363"/>
          <p14:tracePt t="24630" x="9026525" y="3295650"/>
          <p14:tracePt t="24636" x="9040813" y="3295650"/>
          <p14:tracePt t="24650" x="9048750" y="3295650"/>
          <p14:tracePt t="24701" x="9020175" y="3281363"/>
          <p14:tracePt t="24715" x="8516938" y="3028950"/>
          <p14:tracePt t="24733" x="7969250" y="2849563"/>
          <p14:tracePt t="24739" x="7581900" y="2763838"/>
          <p14:tracePt t="24744" x="7473950" y="2749550"/>
          <p14:tracePt t="24759" x="7300913" y="2698750"/>
          <p14:tracePt t="24765" x="7229475" y="2684463"/>
          <p14:tracePt t="24777" x="7156450" y="2676525"/>
          <p14:tracePt t="24782" x="7113588" y="2676525"/>
          <p14:tracePt t="24797" x="7034213" y="2662238"/>
          <p14:tracePt t="24803" x="7027863" y="2662238"/>
          <p14:tracePt t="24816" x="6991350" y="2670175"/>
          <p14:tracePt t="24823" x="6985000" y="2670175"/>
          <p14:tracePt t="24840" x="6970713" y="2670175"/>
          <p14:tracePt t="24852" x="6970713" y="2676525"/>
          <p14:tracePt t="24859" x="6954838" y="2684463"/>
          <p14:tracePt t="24870" x="6919913" y="2690813"/>
          <p14:tracePt t="24875" x="6846888" y="2735263"/>
          <p14:tracePt t="24891" x="6718300" y="2835275"/>
          <p14:tracePt t="24899" x="6675438" y="2886075"/>
          <p14:tracePt t="24904" x="6646863" y="2928938"/>
          <p14:tracePt t="24911" x="6616700" y="2971800"/>
          <p14:tracePt t="24918" x="6596063" y="3000375"/>
          <p14:tracePt t="24925" x="6581775" y="3028950"/>
          <p14:tracePt t="24938" x="6567488" y="3116263"/>
          <p14:tracePt t="24954" x="6559550" y="3230563"/>
          <p14:tracePt t="24959" x="6559550" y="3303588"/>
          <p14:tracePt t="24972" x="6567488" y="3352800"/>
          <p14:tracePt t="24976" x="6567488" y="3367088"/>
          <p14:tracePt t="24981" x="6596063" y="3497263"/>
          <p14:tracePt t="24994" x="6616700" y="3605213"/>
          <p14:tracePt t="24999" x="6624638" y="3698875"/>
          <p14:tracePt t="25011" x="6661150" y="3829050"/>
          <p14:tracePt t="25026" x="6704013" y="3929063"/>
          <p14:tracePt t="25041" x="6761163" y="4065588"/>
          <p14:tracePt t="25048" x="6818313" y="4152900"/>
          <p14:tracePt t="25063" x="6891338" y="4252913"/>
          <p14:tracePt t="25069" x="6926263" y="4295775"/>
          <p14:tracePt t="25087" x="6985000" y="4368800"/>
          <p14:tracePt t="25093" x="7019925" y="4397375"/>
          <p14:tracePt t="25097" x="7027863" y="4411663"/>
          <p14:tracePt t="25114" x="7077075" y="4418013"/>
          <p14:tracePt t="25120" x="7092950" y="4418013"/>
          <p14:tracePt t="25134" x="7192963" y="4216400"/>
          <p14:tracePt t="25154" x="7323138" y="3648075"/>
          <p14:tracePt t="25161" x="7343775" y="3475038"/>
          <p14:tracePt t="25175" x="7343775" y="3303588"/>
          <p14:tracePt t="25183" x="7343775" y="3244850"/>
          <p14:tracePt t="25199" x="7278688" y="3108325"/>
          <p14:tracePt t="25204" x="7235825" y="3051175"/>
          <p14:tracePt t="25220" x="7135813" y="2965450"/>
          <p14:tracePt t="25227" x="7099300" y="2935288"/>
          <p14:tracePt t="25243" x="7034213" y="2863850"/>
          <p14:tracePt t="25249" x="7013575" y="2827338"/>
          <p14:tracePt t="25262" x="6991350" y="2798763"/>
          <p14:tracePt t="25268" x="6985000" y="2792413"/>
          <p14:tracePt t="25284" x="6985000" y="2784475"/>
          <p14:tracePt t="25326" x="6977063" y="2784475"/>
          <p14:tracePt t="25338" x="6970713" y="2784475"/>
          <p14:tracePt t="25343" x="6954838" y="2813050"/>
          <p14:tracePt t="25359" x="6840538" y="3028950"/>
          <p14:tracePt t="25366" x="6789738" y="3159125"/>
          <p14:tracePt t="25378" x="6732588" y="3332163"/>
          <p14:tracePt t="25396" x="6689725" y="3590925"/>
          <p14:tracePt t="25400" x="6689725" y="3670300"/>
          <p14:tracePt t="25417" x="6689725" y="3814763"/>
          <p14:tracePt t="25423" x="6689725" y="3900488"/>
          <p14:tracePt t="25428" x="6696075" y="3965575"/>
          <p14:tracePt t="25441" x="6696075" y="4022725"/>
          <p14:tracePt t="25448" x="6704013" y="4044950"/>
          <p14:tracePt t="25462" x="6704013" y="4051300"/>
          <p14:tracePt t="25467" x="6704013" y="4059238"/>
          <p14:tracePt t="25479" x="6704013" y="4065588"/>
          <p14:tracePt t="25485" x="6704013" y="4073525"/>
          <p14:tracePt t="25507" x="6710363" y="4073525"/>
          <p14:tracePt t="25527" x="6710363" y="4065588"/>
          <p14:tracePt t="25542" x="6718300" y="4059238"/>
          <p14:tracePt t="25557" x="6718300" y="4051300"/>
          <p14:tracePt t="25564" x="6718300" y="4037013"/>
          <p14:tracePt t="25578" x="6724650" y="3994150"/>
          <p14:tracePt t="25595" x="6724650" y="3943350"/>
          <p14:tracePt t="25602" x="6724650" y="3929063"/>
          <p14:tracePt t="25617" x="6724650" y="3863975"/>
          <p14:tracePt t="25623" x="6724650" y="3821113"/>
          <p14:tracePt t="25636" x="6724650" y="3706813"/>
          <p14:tracePt t="25650" x="6710363" y="3627438"/>
          <p14:tracePt t="25665" x="6710363" y="3568700"/>
          <p14:tracePt t="25671" x="6710363" y="3540125"/>
          <p14:tracePt t="25686" x="6710363" y="3497263"/>
          <p14:tracePt t="25693" x="6710363" y="3475038"/>
          <p14:tracePt t="25707" x="6710363" y="3446463"/>
          <p14:tracePt t="25723" x="6710363" y="3425825"/>
          <p14:tracePt t="25740" x="6710363" y="3417888"/>
          <p14:tracePt t="25801" x="6710363" y="3425825"/>
          <p14:tracePt t="25815" x="6718300" y="3460750"/>
          <p14:tracePt t="25826" x="6746875" y="3525838"/>
          <p14:tracePt t="25838" x="6783388" y="3735388"/>
          <p14:tracePt t="25844" x="6797675" y="3806825"/>
          <p14:tracePt t="25860" x="6818313" y="3965575"/>
          <p14:tracePt t="25866" x="6840538" y="4079875"/>
          <p14:tracePt t="25878" x="6840538" y="4187825"/>
          <p14:tracePt t="25882" x="6846888" y="4267200"/>
          <p14:tracePt t="25888" x="6854825" y="4338638"/>
          <p14:tracePt t="25902" x="6854825" y="4519613"/>
          <p14:tracePt t="25908" x="6854825" y="4598988"/>
          <p14:tracePt t="25924" x="6854825" y="4692650"/>
          <p14:tracePt t="25930" x="6854825" y="4741863"/>
          <p14:tracePt t="25943" x="6854825" y="4770438"/>
          <p14:tracePt t="25949" x="6854825" y="4778375"/>
          <p14:tracePt t="25952" x="6854825" y="4792663"/>
          <p14:tracePt t="25964" x="6854825" y="4800600"/>
          <p14:tracePt t="25977" x="6854825" y="4806950"/>
          <p14:tracePt t="25984" x="6854825" y="4814888"/>
          <p14:tracePt t="26002" x="6854825" y="4821238"/>
          <p14:tracePt t="26017" x="6862763" y="4829175"/>
          <p14:tracePt t="26030" x="6869113" y="4829175"/>
          <p14:tracePt t="26042" x="6869113" y="4835525"/>
          <p14:tracePt t="26048" x="6877050" y="4843463"/>
          <p14:tracePt t="26067" x="6883400" y="4849813"/>
          <p14:tracePt t="26082" x="6905625" y="4914900"/>
          <p14:tracePt t="26097" x="6926263" y="4979988"/>
          <p14:tracePt t="26103" x="6926263" y="4986338"/>
          <p14:tracePt t="26115" x="6926263" y="5000625"/>
          <p14:tracePt t="26121" x="6926263" y="5008563"/>
          <p14:tracePt t="26125" x="6926263" y="5016500"/>
          <p14:tracePt t="26141" x="6940550" y="5022850"/>
          <p14:tracePt t="26146" x="6940550" y="5030788"/>
          <p14:tracePt t="26163" x="6948488" y="5045075"/>
          <p14:tracePt t="26176" x="6991350" y="5065713"/>
          <p14:tracePt t="26182" x="7019925" y="5087938"/>
          <p14:tracePt t="26195" x="7070725" y="5116513"/>
          <p14:tracePt t="26201" x="7121525" y="5130800"/>
          <p14:tracePt t="26207" x="7178675" y="5159375"/>
          <p14:tracePt t="26211" x="7229475" y="5181600"/>
          <p14:tracePt t="26225" x="7329488" y="5216525"/>
          <p14:tracePt t="26232" x="7380288" y="5232400"/>
          <p14:tracePt t="26244" x="7451725" y="5260975"/>
          <p14:tracePt t="26250" x="7545388" y="5281613"/>
          <p14:tracePt t="26265" x="7653338" y="5303838"/>
          <p14:tracePt t="26272" x="7696200" y="5318125"/>
          <p14:tracePt t="26276" x="7718425" y="5318125"/>
          <p14:tracePt t="26291" x="7789863" y="5318125"/>
          <p14:tracePt t="26297" x="7832725" y="5318125"/>
          <p14:tracePt t="26311" x="7926388" y="5324475"/>
          <p14:tracePt t="26318" x="7962900" y="5324475"/>
          <p14:tracePt t="26334" x="8013700" y="5324475"/>
          <p14:tracePt t="26341" x="8042275" y="5332413"/>
          <p14:tracePt t="26357" x="8085138" y="5346700"/>
          <p14:tracePt t="26364" x="8105775" y="5354638"/>
          <p14:tracePt t="26376" x="8156575" y="5383213"/>
          <p14:tracePt t="26394" x="8193088" y="5411788"/>
          <p14:tracePt t="26401" x="8221663" y="5426075"/>
          <p14:tracePt t="26405" x="8242300" y="5440363"/>
          <p14:tracePt t="26420" x="8301038" y="5476875"/>
          <p14:tracePt t="26426" x="8321675" y="5483225"/>
          <p14:tracePt t="26438" x="8366125" y="5497513"/>
          <p14:tracePt t="26443" x="8386763" y="5497513"/>
          <p14:tracePt t="26448" x="8415338" y="5505450"/>
          <p14:tracePt t="26463" x="8488363" y="5511800"/>
          <p14:tracePt t="26469" x="8531225" y="5511800"/>
          <p14:tracePt t="26485" x="8631238" y="5511800"/>
          <p14:tracePt t="26492" x="8674100" y="5505450"/>
          <p14:tracePt t="26507" x="8739188" y="5497513"/>
          <p14:tracePt t="26512" x="8775700" y="5491163"/>
          <p14:tracePt t="26524" x="8810625" y="5483225"/>
          <p14:tracePt t="26529" x="8861425" y="5476875"/>
          <p14:tracePt t="26543" x="9026525" y="5440363"/>
          <p14:tracePt t="26549" x="9085263" y="5426075"/>
          <p14:tracePt t="26560" x="9134475" y="5418138"/>
          <p14:tracePt t="26566" x="9185275" y="5403850"/>
          <p14:tracePt t="26579" x="9278938" y="5389563"/>
          <p14:tracePt t="26584" x="9364663" y="5368925"/>
          <p14:tracePt t="26597" x="9437688" y="5354638"/>
          <p14:tracePt t="26602" x="9509125" y="5332413"/>
          <p14:tracePt t="26616" x="9609138" y="5303838"/>
          <p14:tracePt t="26631" x="9753600" y="5238750"/>
          <p14:tracePt t="26637" x="9847263" y="5187950"/>
          <p14:tracePt t="26651" x="9998075" y="5116513"/>
          <p14:tracePt t="26664" x="10048875" y="5087938"/>
          <p14:tracePt t="26681" x="10091738" y="5073650"/>
          <p14:tracePt t="26688" x="10113963" y="5065713"/>
          <p14:tracePt t="26692" x="10120313" y="5059363"/>
          <p14:tracePt t="26707" x="10134600" y="5059363"/>
          <p14:tracePt t="26728" x="10142538" y="5059363"/>
          <p14:tracePt t="26739" x="10148888" y="5059363"/>
          <p14:tracePt t="26745" x="10177463" y="5051425"/>
          <p14:tracePt t="26757" x="10256838" y="5030788"/>
          <p14:tracePt t="26764" x="10271125" y="5016500"/>
          <p14:tracePt t="26777" x="10307638" y="5000625"/>
          <p14:tracePt t="26781" x="10336213" y="4986338"/>
          <p14:tracePt t="26786" x="10358438" y="4957763"/>
          <p14:tracePt t="26801" x="10444163" y="4835525"/>
          <p14:tracePt t="26808" x="10466388" y="4764088"/>
          <p14:tracePt t="26825" x="10487025" y="4511675"/>
          <p14:tracePt t="26839" x="10379075" y="3914775"/>
          <p14:tracePt t="26843" x="10299700" y="3568700"/>
          <p14:tracePt t="26850" x="10256838" y="3446463"/>
          <p14:tracePt t="26864" x="10228263" y="3352800"/>
          <p14:tracePt t="26869" x="10213975" y="3275013"/>
          <p14:tracePt t="26881" x="10163175" y="3059113"/>
          <p14:tracePt t="26897" x="10113963" y="2928938"/>
          <p14:tracePt t="26903" x="10083800" y="2886075"/>
          <p14:tracePt t="26907" x="10069513" y="2857500"/>
          <p14:tracePt t="26923" x="10040938" y="2792413"/>
          <p14:tracePt t="26930" x="10020300" y="2749550"/>
          <p14:tracePt t="26942" x="9998075" y="2698750"/>
          <p14:tracePt t="26947" x="9983788" y="2662238"/>
          <p14:tracePt t="26954" x="9969500" y="2633663"/>
          <p14:tracePt t="26959" x="9961563" y="2605088"/>
          <p14:tracePt t="26966" x="9947275" y="2576513"/>
          <p14:tracePt t="26980" x="9932988" y="2525713"/>
          <p14:tracePt t="26995" x="9926638" y="2468563"/>
          <p14:tracePt t="27013" x="9912350" y="2432050"/>
          <p14:tracePt t="27019" x="9904413" y="2411413"/>
          <p14:tracePt t="27033" x="9861550" y="2324100"/>
          <p14:tracePt t="27038" x="9832975" y="2295525"/>
          <p14:tracePt t="27053" x="9790113" y="2238375"/>
          <p14:tracePt t="27059" x="9782175" y="2224088"/>
          <p14:tracePt t="27071" x="9775825" y="2224088"/>
          <p14:tracePt t="27074" x="9775825" y="2216150"/>
          <p14:tracePt t="27091" x="9767888" y="2216150"/>
          <p14:tracePt t="27110" x="9761538" y="2216150"/>
          <p14:tracePt t="27131" x="9753600" y="2216150"/>
          <p14:tracePt t="27145" x="9745663" y="2209800"/>
          <p14:tracePt t="27160" x="9710738" y="2195513"/>
          <p14:tracePt t="27167" x="9688513" y="2195513"/>
          <p14:tracePt t="27182" x="9659938" y="2195513"/>
          <p14:tracePt t="27198" x="9639300" y="2195513"/>
          <p14:tracePt t="27204" x="9617075" y="2195513"/>
          <p14:tracePt t="27219" x="9588500" y="2195513"/>
          <p14:tracePt t="27225" x="9588500" y="2201863"/>
          <p14:tracePt t="27240" x="9574213" y="2201863"/>
          <p14:tracePt t="27246" x="9501188" y="2201863"/>
          <p14:tracePt t="27257" x="9344025" y="2201863"/>
          <p14:tracePt t="27263" x="9264650" y="2209800"/>
          <p14:tracePt t="27267" x="9148763" y="2209800"/>
          <p14:tracePt t="27283" x="8840788" y="2181225"/>
          <p14:tracePt t="27300" x="8559800" y="2122488"/>
          <p14:tracePt t="27306" x="8408988" y="2101850"/>
          <p14:tracePt t="27311" x="8315325" y="2087563"/>
          <p14:tracePt t="27324" x="8242300" y="2065338"/>
          <p14:tracePt t="27328" x="8135938" y="2043113"/>
          <p14:tracePt t="27332" x="8042275" y="2028825"/>
          <p14:tracePt t="27348" x="7920038" y="1985963"/>
          <p14:tracePt t="27355" x="7889875" y="1971675"/>
          <p14:tracePt t="27370" x="7861300" y="1949450"/>
          <p14:tracePt t="27376" x="7854950" y="1949450"/>
          <p14:tracePt t="27397" x="7847013" y="1949450"/>
          <p14:tracePt t="27407" x="7840663" y="1949450"/>
          <p14:tracePt t="27422" x="7832725" y="1949450"/>
          <p14:tracePt t="27429" x="7818438" y="1957388"/>
          <p14:tracePt t="27442" x="7732713" y="1985963"/>
          <p14:tracePt t="27448" x="7659688" y="2022475"/>
          <p14:tracePt t="27463" x="7581900" y="2051050"/>
          <p14:tracePt t="27469" x="7559675" y="2051050"/>
          <p14:tracePt t="27486" x="7553325" y="2051050"/>
          <p14:tracePt t="27491" x="7545388" y="2051050"/>
          <p14:tracePt t="27507" x="7537450" y="2051050"/>
          <p14:tracePt t="27524" x="7531100" y="2057400"/>
          <p14:tracePt t="27530" x="7531100" y="2065338"/>
          <p14:tracePt t="27542" x="7508875" y="2087563"/>
          <p14:tracePt t="27555" x="7445375" y="2151063"/>
          <p14:tracePt t="27563" x="7135813" y="2425700"/>
          <p14:tracePt t="27579" x="7013575" y="2568575"/>
          <p14:tracePt t="27585" x="6962775" y="2627313"/>
          <p14:tracePt t="27599" x="6905625" y="2735263"/>
          <p14:tracePt t="27615" x="6869113" y="2798763"/>
          <p14:tracePt t="27621" x="6854825" y="2827338"/>
          <p14:tracePt t="27633" x="6832600" y="2849563"/>
          <p14:tracePt t="27656" x="6826250" y="2857500"/>
          <p14:tracePt t="27714" x="6826250" y="2849563"/>
          <p14:tracePt t="27729" x="6826250" y="2843213"/>
          <p14:tracePt t="27749" x="6826250" y="2835275"/>
          <p14:tracePt t="27761" x="6826250" y="2827338"/>
          <p14:tracePt t="27774" x="6832600" y="2820988"/>
          <p14:tracePt t="28908" x="6826250" y="2878138"/>
          <p14:tracePt t="28922" x="6783388" y="3065463"/>
          <p14:tracePt t="28929" x="6775450" y="3073400"/>
          <p14:tracePt t="28940" x="6754813" y="3201988"/>
          <p14:tracePt t="28954" x="6740525" y="3389313"/>
          <p14:tracePt t="28958" x="6732588" y="3403600"/>
          <p14:tracePt t="28965" x="6732588" y="3605213"/>
          <p14:tracePt t="28979" x="6761163" y="3770313"/>
          <p14:tracePt t="28996" x="6797675" y="3971925"/>
          <p14:tracePt t="29001" x="6818313" y="4022725"/>
          <p14:tracePt t="29018" x="6840538" y="4108450"/>
          <p14:tracePt t="29024" x="6854825" y="4144963"/>
          <p14:tracePt t="29034" x="6869113" y="4195763"/>
          <p14:tracePt t="29040" x="6877050" y="4224338"/>
          <p14:tracePt t="29053" x="6891338" y="4295775"/>
          <p14:tracePt t="29058" x="6897688" y="4324350"/>
          <p14:tracePt t="29065" x="6897688" y="4338638"/>
          <p14:tracePt t="29083" x="6905625" y="4375150"/>
          <p14:tracePt t="29090" x="6911975" y="4383088"/>
          <p14:tracePt t="29103" x="6919913" y="4403725"/>
          <p14:tracePt t="29110" x="6926263" y="4425950"/>
          <p14:tracePt t="29120" x="6926263" y="4440238"/>
          <p14:tracePt t="29126" x="6934200" y="4454525"/>
          <p14:tracePt t="29132" x="6940550" y="4483100"/>
          <p14:tracePt t="29149" x="6940550" y="4533900"/>
          <p14:tracePt t="29155" x="6948488" y="4562475"/>
          <p14:tracePt t="29161" x="6948488" y="4598988"/>
          <p14:tracePt t="29174" x="6962775" y="4662488"/>
          <p14:tracePt t="29180" x="6962775" y="4684713"/>
          <p14:tracePt t="29192" x="6962775" y="4721225"/>
          <p14:tracePt t="29198" x="6962775" y="4749800"/>
          <p14:tracePt t="29212" x="6977063" y="4829175"/>
          <p14:tracePt t="29219" x="6977063" y="4878388"/>
          <p14:tracePt t="29224" x="6991350" y="4929188"/>
          <p14:tracePt t="29241" x="7013575" y="5022850"/>
          <p14:tracePt t="29245" x="7027863" y="5065713"/>
          <p14:tracePt t="29257" x="7042150" y="5102225"/>
          <p14:tracePt t="29262" x="7056438" y="5130800"/>
          <p14:tracePt t="29268" x="7070725" y="5159375"/>
          <p14:tracePt t="29281" x="7107238" y="5210175"/>
          <p14:tracePt t="29298" x="7142163" y="5238750"/>
          <p14:tracePt t="29304" x="7156450" y="5253038"/>
          <p14:tracePt t="29318" x="7221538" y="5253038"/>
          <p14:tracePt t="29324" x="7272338" y="5246688"/>
          <p14:tracePt t="29336" x="7386638" y="5202238"/>
          <p14:tracePt t="29343" x="7502525" y="5173663"/>
          <p14:tracePt t="29346" x="7602538" y="5145088"/>
          <p14:tracePt t="29362" x="7704138" y="5108575"/>
          <p14:tracePt t="29367" x="7739063" y="5087938"/>
          <p14:tracePt t="29379" x="7789863" y="5080000"/>
          <p14:tracePt t="29387" x="7826375" y="5065713"/>
          <p14:tracePt t="29401" x="7920038" y="5065713"/>
          <p14:tracePt t="29407" x="7969250" y="5065713"/>
          <p14:tracePt t="29413" x="8005763" y="5065713"/>
          <p14:tracePt t="29417" x="8027988" y="5065713"/>
          <p14:tracePt t="29434" x="8091488" y="5087938"/>
          <p14:tracePt t="29439" x="8142288" y="5102225"/>
          <p14:tracePt t="29456" x="8321675" y="5159375"/>
          <p14:tracePt t="29461" x="8408988" y="5187950"/>
          <p14:tracePt t="29476" x="8509000" y="5246688"/>
          <p14:tracePt t="29482" x="8574088" y="5281613"/>
          <p14:tracePt t="29495" x="8667750" y="5310188"/>
          <p14:tracePt t="29499" x="8761413" y="5332413"/>
          <p14:tracePt t="29516" x="8890000" y="5340350"/>
          <p14:tracePt t="29521" x="8948738" y="5332413"/>
          <p14:tracePt t="29526" x="9005888" y="5332413"/>
          <p14:tracePt t="29540" x="9228138" y="5303838"/>
          <p14:tracePt t="29546" x="9293225" y="5295900"/>
          <p14:tracePt t="29560" x="9358313" y="5281613"/>
          <p14:tracePt t="29565" x="9415463" y="5275263"/>
          <p14:tracePt t="29581" x="9580563" y="5267325"/>
          <p14:tracePt t="29587" x="9659938" y="5260975"/>
          <p14:tracePt t="29591" x="9710738" y="5253038"/>
          <p14:tracePt t="29607" x="9775825" y="5232400"/>
          <p14:tracePt t="29612" x="9804400" y="5202238"/>
          <p14:tracePt t="29624" x="9832975" y="5181600"/>
          <p14:tracePt t="29630" x="9861550" y="5167313"/>
          <p14:tracePt t="29648" x="9961563" y="5073650"/>
          <p14:tracePt t="29655" x="9998075" y="5045075"/>
          <p14:tracePt t="29667" x="10034588" y="4986338"/>
          <p14:tracePt t="29671" x="10077450" y="4929188"/>
          <p14:tracePt t="29686" x="10142538" y="4835525"/>
          <p14:tracePt t="29692" x="10177463" y="4778375"/>
          <p14:tracePt t="29698" x="10213975" y="4706938"/>
          <p14:tracePt t="29711" x="10264775" y="4613275"/>
          <p14:tracePt t="29715" x="10307638" y="4548188"/>
          <p14:tracePt t="29721" x="10344150" y="4497388"/>
          <p14:tracePt t="29735" x="10387013" y="4446588"/>
          <p14:tracePt t="29741" x="10407650" y="4403725"/>
          <p14:tracePt t="29756" x="10472738" y="4310063"/>
          <p14:tracePt t="29775" x="10501313" y="4224338"/>
          <p14:tracePt t="29780" x="10515600" y="4167188"/>
          <p14:tracePt t="29795" x="10552113" y="4065588"/>
          <p14:tracePt t="29801" x="10566400" y="4022725"/>
          <p14:tracePt t="29817" x="10574338" y="3979863"/>
          <p14:tracePt t="29823" x="10574338" y="3957638"/>
          <p14:tracePt t="29839" x="10574338" y="3863975"/>
          <p14:tracePt t="29857" x="10523538" y="3432175"/>
          <p14:tracePt t="29864" x="10436225" y="3151188"/>
          <p14:tracePt t="29878" x="10293350" y="2820988"/>
          <p14:tracePt t="29885" x="10250488" y="2698750"/>
          <p14:tracePt t="29902" x="10177463" y="2554288"/>
          <p14:tracePt t="29908" x="10163175" y="2505075"/>
          <p14:tracePt t="29925" x="10113963" y="2432050"/>
          <p14:tracePt t="29931" x="10098088" y="2403475"/>
          <p14:tracePt t="29935" x="10069513" y="2389188"/>
          <p14:tracePt t="29949" x="10048875" y="2360613"/>
          <p14:tracePt t="29954" x="10012363" y="2309813"/>
          <p14:tracePt t="29959" x="9969500" y="2238375"/>
          <p14:tracePt t="29972" x="9875838" y="2073275"/>
          <p14:tracePt t="29980" x="9839325" y="2022475"/>
          <p14:tracePt t="29996" x="9753600" y="1928813"/>
          <p14:tracePt t="30001" x="9710738" y="1892300"/>
          <p14:tracePt t="30019" x="9574213" y="1835150"/>
          <p14:tracePt t="30024" x="9494838" y="1792288"/>
          <p14:tracePt t="30036" x="9444038" y="1778000"/>
          <p14:tracePt t="30041" x="9409113" y="1778000"/>
          <p14:tracePt t="30045" x="9378950" y="1778000"/>
          <p14:tracePt t="30061" x="9336088" y="1778000"/>
          <p14:tracePt t="30067" x="9321800" y="1778000"/>
          <p14:tracePt t="30082" x="9278938" y="1798638"/>
          <p14:tracePt t="30088" x="9250363" y="1820863"/>
          <p14:tracePt t="30104" x="9156700" y="1878013"/>
          <p14:tracePt t="30110" x="9105900" y="1920875"/>
          <p14:tracePt t="30123" x="9005888" y="2008188"/>
          <p14:tracePt t="30130" x="8932863" y="2073275"/>
          <p14:tracePt t="30149" x="8631238" y="2303463"/>
          <p14:tracePt t="30155" x="8537575" y="2352675"/>
          <p14:tracePt t="30159" x="8488363" y="2374900"/>
          <p14:tracePt t="30165" x="8437563" y="2411413"/>
          <p14:tracePt t="30177" x="8350250" y="2432050"/>
          <p14:tracePt t="30182" x="8235950" y="2446338"/>
          <p14:tracePt t="30189" x="8120063" y="2468563"/>
          <p14:tracePt t="30204" x="7954963" y="2497138"/>
          <p14:tracePt t="30210" x="7812088" y="2519363"/>
          <p14:tracePt t="30225" x="7502525" y="2582863"/>
          <p14:tracePt t="30241" x="7056438" y="2676525"/>
          <p14:tracePt t="30256" x="6862763" y="2705100"/>
          <p14:tracePt t="30262" x="6754813" y="2705100"/>
          <p14:tracePt t="30275" x="6616700" y="2684463"/>
          <p14:tracePt t="30289" x="6538913" y="2662238"/>
          <p14:tracePt t="30295" x="6516688" y="2647950"/>
          <p14:tracePt t="30311" x="6494463" y="2633663"/>
          <p14:tracePt t="30317" x="6488113" y="2633663"/>
          <p14:tracePt t="30332" x="6480175" y="2633663"/>
          <p14:tracePt t="30347" x="6473825" y="2633663"/>
          <p14:tracePt t="30353" x="6473825" y="2641600"/>
          <p14:tracePt t="30368" x="6437313" y="2670175"/>
          <p14:tracePt t="30374" x="6402388" y="2713038"/>
          <p14:tracePt t="30391" x="6343650" y="2784475"/>
          <p14:tracePt t="30397" x="6323013" y="2820988"/>
          <p14:tracePt t="30409" x="6308725" y="2843213"/>
          <p14:tracePt t="30414" x="6300788" y="2863850"/>
          <p14:tracePt t="30420" x="6294438" y="2871788"/>
          <p14:tracePt t="30435" x="6286500" y="2900363"/>
          <p14:tracePt t="30456" x="6315075" y="3087688"/>
          <p14:tracePt t="30469" x="6337300" y="3281363"/>
          <p14:tracePt t="30475" x="6343650" y="3460750"/>
          <p14:tracePt t="30490" x="6357938" y="3792538"/>
          <p14:tracePt t="30497" x="6365875" y="3922713"/>
          <p14:tracePt t="30513" x="6388100" y="4195763"/>
          <p14:tracePt t="30518" x="6402388" y="4275138"/>
          <p14:tracePt t="30533" x="6416675" y="4468813"/>
          <p14:tracePt t="30540" x="6437313" y="4591050"/>
          <p14:tracePt t="30555" x="6465888" y="4727575"/>
          <p14:tracePt t="30561" x="6465888" y="4749800"/>
          <p14:tracePt t="30572" x="6516688" y="4900613"/>
          <p14:tracePt t="30579" x="6559550" y="4979988"/>
          <p14:tracePt t="30593" x="6638925" y="5094288"/>
          <p14:tracePt t="30600" x="6689725" y="5145088"/>
          <p14:tracePt t="30616" x="6761163" y="5195888"/>
          <p14:tracePt t="30621" x="6789738" y="5216525"/>
          <p14:tracePt t="30626" x="6811963" y="5232400"/>
          <p14:tracePt t="30644" x="6832600" y="5253038"/>
          <p14:tracePt t="30650" x="6846888" y="5260975"/>
          <p14:tracePt t="30663" x="6877050" y="5289550"/>
          <p14:tracePt t="30679" x="6926263" y="5346700"/>
          <p14:tracePt t="30685" x="6954838" y="5383213"/>
          <p14:tracePt t="30698" x="7019925" y="5440363"/>
          <p14:tracePt t="30713" x="7070725" y="5483225"/>
          <p14:tracePt t="30719" x="7077075" y="5505450"/>
          <p14:tracePt t="30734" x="7121525" y="5526088"/>
          <p14:tracePt t="30741" x="7135813" y="5534025"/>
          <p14:tracePt t="30752" x="7164388" y="5540375"/>
          <p14:tracePt t="30759" x="7200900" y="5556250"/>
          <p14:tracePt t="30774" x="7380288" y="5562600"/>
          <p14:tracePt t="30779" x="7488238" y="5562600"/>
          <p14:tracePt t="30791" x="7610475" y="5562600"/>
          <p14:tracePt t="30798" x="7653338" y="5562600"/>
          <p14:tracePt t="30813" x="7854950" y="5526088"/>
          <p14:tracePt t="30825" x="7954963" y="5511800"/>
          <p14:tracePt t="30828" x="8042275" y="5491163"/>
          <p14:tracePt t="30840" x="8213725" y="5426075"/>
          <p14:tracePt t="30844" x="8523288" y="5295900"/>
          <p14:tracePt t="30849" x="8674100" y="5238750"/>
          <p14:tracePt t="30865" x="9156700" y="5045075"/>
          <p14:tracePt t="30872" x="9301163" y="4994275"/>
          <p14:tracePt t="30884" x="9566275" y="4937125"/>
          <p14:tracePt t="30892" x="9739313" y="4908550"/>
          <p14:tracePt t="30904" x="9832975" y="4892675"/>
          <p14:tracePt t="30908" x="9883775" y="4892675"/>
          <p14:tracePt t="30921" x="10034588" y="4857750"/>
          <p14:tracePt t="30928" x="10128250" y="4835525"/>
          <p14:tracePt t="30944" x="10221913" y="4806950"/>
          <p14:tracePt t="30949" x="10242550" y="4806950"/>
          <p14:tracePt t="30963" x="10271125" y="4792663"/>
          <p14:tracePt t="30978" x="10279063" y="4784725"/>
          <p14:tracePt t="30985" x="10285413" y="4784725"/>
          <p14:tracePt t="31000" x="10293350" y="4784725"/>
          <p14:tracePt t="31028" x="10313988" y="4784725"/>
          <p14:tracePt t="31040" x="10393363" y="4770438"/>
          <p14:tracePt t="31046" x="10444163" y="4764088"/>
          <p14:tracePt t="31058" x="10466388" y="4764088"/>
          <p14:tracePt t="31064" x="10472738" y="4764088"/>
          <p14:tracePt t="31087" x="10480675" y="4764088"/>
          <p14:tracePt t="31100" x="10487025" y="4764088"/>
          <p14:tracePt t="31116" x="10494963" y="4756150"/>
          <p14:tracePt t="31136" x="10509250" y="4741863"/>
          <p14:tracePt t="31149" x="10537825" y="4721225"/>
          <p14:tracePt t="31156" x="10552113" y="4699000"/>
          <p14:tracePt t="31159" x="10566400" y="4684713"/>
          <p14:tracePt t="31173" x="10580688" y="4656138"/>
          <p14:tracePt t="31179" x="10588625" y="4648200"/>
          <p14:tracePt t="31195" x="10588625" y="4627563"/>
          <p14:tracePt t="31201" x="10594975" y="4519613"/>
          <p14:tracePt t="31217" x="10566400" y="4260850"/>
          <p14:tracePt t="31223" x="10523538" y="4181475"/>
          <p14:tracePt t="31238" x="10421938" y="3994150"/>
          <p14:tracePt t="31244" x="10372725" y="3937000"/>
          <p14:tracePt t="31259" x="10321925" y="3806825"/>
          <p14:tracePt t="31266" x="10299700" y="3770313"/>
          <p14:tracePt t="31273" x="10279063" y="3721100"/>
          <p14:tracePt t="31287" x="10256838" y="3656013"/>
          <p14:tracePt t="31291" x="10236200" y="3582988"/>
          <p14:tracePt t="31296" x="10206038" y="3482975"/>
          <p14:tracePt t="31310" x="10128250" y="3209925"/>
          <p14:tracePt t="31316" x="10020300" y="2943225"/>
          <p14:tracePt t="31333" x="9875838" y="2597150"/>
          <p14:tracePt t="31339" x="9825038" y="2497138"/>
          <p14:tracePt t="31353" x="9782175" y="2366963"/>
          <p14:tracePt t="31359" x="9767888" y="2338388"/>
          <p14:tracePt t="31370" x="9761538" y="2317750"/>
          <p14:tracePt t="31374" x="9753600" y="2303463"/>
          <p14:tracePt t="31391" x="9753600" y="2295525"/>
          <p14:tracePt t="31404" x="9753600" y="2289175"/>
          <p14:tracePt t="31424" x="9745663" y="2289175"/>
          <p14:tracePt t="31454" x="9731375" y="2266950"/>
          <p14:tracePt t="31468" x="9617075" y="2224088"/>
          <p14:tracePt t="31475" x="9545638" y="2201863"/>
          <p14:tracePt t="31490" x="9437688" y="2165350"/>
          <p14:tracePt t="31496" x="9393238" y="2151063"/>
          <p14:tracePt t="31507" x="9364663" y="2136775"/>
          <p14:tracePt t="31515" x="9350375" y="2122488"/>
          <p14:tracePt t="31518" x="9329738" y="2116138"/>
          <p14:tracePt t="31530" x="9307513" y="2101850"/>
          <p14:tracePt t="31534" x="9278938" y="2087563"/>
          <p14:tracePt t="31539" x="9228138" y="2057400"/>
          <p14:tracePt t="31551" x="9193213" y="2043113"/>
          <p14:tracePt t="31556" x="9142413" y="2036763"/>
          <p14:tracePt t="31568" x="9070975" y="2022475"/>
          <p14:tracePt t="31576" x="9040813" y="2022475"/>
          <p14:tracePt t="31583" x="9026525" y="2022475"/>
          <p14:tracePt t="31590" x="9005888" y="2022475"/>
          <p14:tracePt t="31604" x="8969375" y="2028825"/>
          <p14:tracePt t="31611" x="8804275" y="2073275"/>
          <p14:tracePt t="31623" x="8645525" y="2130425"/>
          <p14:tracePt t="31627" x="8566150" y="2159000"/>
          <p14:tracePt t="31633" x="8458200" y="2187575"/>
          <p14:tracePt t="31648" x="8142288" y="2244725"/>
          <p14:tracePt t="31654" x="8091488" y="2252663"/>
          <p14:tracePt t="31669" x="7997825" y="2252663"/>
          <p14:tracePt t="31675" x="7954963" y="2252663"/>
          <p14:tracePt t="31690" x="7905750" y="2252663"/>
          <p14:tracePt t="31697" x="7883525" y="2252663"/>
          <p14:tracePt t="31712" x="7847013" y="2252663"/>
          <p14:tracePt t="31718" x="7818438" y="2259013"/>
          <p14:tracePt t="31735" x="7753350" y="2281238"/>
          <p14:tracePt t="31742" x="7724775" y="2303463"/>
          <p14:tracePt t="31752" x="7696200" y="2317750"/>
          <p14:tracePt t="31757" x="7667625" y="2338388"/>
          <p14:tracePt t="31762" x="7645400" y="2352675"/>
          <p14:tracePt t="31774" x="7624763" y="2366963"/>
          <p14:tracePt t="31778" x="7610475" y="2374900"/>
          <p14:tracePt t="31784" x="7602538" y="2374900"/>
          <p14:tracePt t="31796" x="7596188" y="2381250"/>
          <p14:tracePt t="31810" x="7588250" y="2389188"/>
          <p14:tracePt t="31823" x="7581900" y="2389188"/>
          <p14:tracePt t="31830" x="7531100" y="2403475"/>
          <p14:tracePt t="31850" x="7423150" y="2468563"/>
          <p14:tracePt t="31855" x="7408863" y="2474913"/>
          <p14:tracePt t="31871" x="7386638" y="2489200"/>
          <p14:tracePt t="31877" x="7380288" y="2489200"/>
          <p14:tracePt t="31892" x="7372350" y="2497138"/>
          <p14:tracePt t="31899" x="7366000" y="2505075"/>
          <p14:tracePt t="31921" x="7358063" y="2505075"/>
          <p14:tracePt t="31949" x="7351713" y="2511425"/>
          <p14:tracePt t="31965" x="7337425" y="2525713"/>
          <p14:tracePt t="31979" x="7315200" y="2547938"/>
          <p14:tracePt t="31985" x="7307263" y="2547938"/>
          <p14:tracePt t="32001" x="7300913" y="2554288"/>
          <p14:tracePt t="32023" x="7292975" y="2568575"/>
          <p14:tracePt t="32043" x="7292975" y="2576513"/>
          <p14:tracePt t="32059" x="7286625" y="2582863"/>
          <p14:tracePt t="32073" x="7286625" y="2590800"/>
          <p14:tracePt t="32078" x="7278688" y="2597150"/>
          <p14:tracePt t="32093" x="7272338" y="2605088"/>
          <p14:tracePt t="32105" x="7272338" y="2611438"/>
          <p14:tracePt t="32109" x="7272338" y="2619375"/>
          <p14:tracePt t="32129" x="7272338" y="2627313"/>
          <p14:tracePt t="32145" x="7272338" y="2633663"/>
          <p14:tracePt t="32166" x="7272338" y="2641600"/>
          <p14:tracePt t="32186" x="7272338" y="2647950"/>
          <p14:tracePt t="32208" x="7264400" y="2670175"/>
          <p14:tracePt t="32225" x="7250113" y="2713038"/>
          <p14:tracePt t="32230" x="7235825" y="2735263"/>
          <p14:tracePt t="32245" x="7221538" y="2770188"/>
          <p14:tracePt t="32251" x="7207250" y="2798763"/>
          <p14:tracePt t="32268" x="7185025" y="2878138"/>
          <p14:tracePt t="32273" x="7170738" y="2928938"/>
          <p14:tracePt t="32284" x="7142163" y="3000375"/>
          <p14:tracePt t="32290" x="7127875" y="3073400"/>
          <p14:tracePt t="32304" x="7092950" y="3201988"/>
          <p14:tracePt t="32308" x="7085013" y="3252788"/>
          <p14:tracePt t="32315" x="7070725" y="3346450"/>
          <p14:tracePt t="32332" x="7070725" y="3525838"/>
          <p14:tracePt t="32348" x="7070725" y="3641725"/>
          <p14:tracePt t="32355" x="7070725" y="3713163"/>
          <p14:tracePt t="32360" x="7077075" y="3806825"/>
          <p14:tracePt t="32373" x="7077075" y="4000500"/>
          <p14:tracePt t="32379" x="7077075" y="4014788"/>
          <p14:tracePt t="32396" x="7070725" y="4167188"/>
          <p14:tracePt t="32402" x="7070725" y="4252913"/>
          <p14:tracePt t="32418" x="7070725" y="4375150"/>
          <p14:tracePt t="32424" x="7070725" y="4411663"/>
          <p14:tracePt t="32439" x="7070725" y="4476750"/>
          <p14:tracePt t="32446" x="7077075" y="4505325"/>
          <p14:tracePt t="32461" x="7099300" y="4568825"/>
          <p14:tracePt t="32466" x="7127875" y="4619625"/>
          <p14:tracePt t="32478" x="7142163" y="4692650"/>
          <p14:tracePt t="32484" x="7170738" y="4764088"/>
          <p14:tracePt t="32497" x="7215188" y="4886325"/>
          <p14:tracePt t="32514" x="7258050" y="5030788"/>
          <p14:tracePt t="32525" x="7315200" y="5216525"/>
          <p14:tracePt t="32531" x="7337425" y="5275263"/>
          <p14:tracePt t="32546" x="7380288" y="5426075"/>
          <p14:tracePt t="32562" x="7415213" y="5619750"/>
          <p14:tracePt t="32567" x="7423150" y="5692775"/>
          <p14:tracePt t="32584" x="7445375" y="5786438"/>
          <p14:tracePt t="32590" x="7451725" y="5835650"/>
          <p14:tracePt t="32601" x="7451725" y="5886450"/>
          <p14:tracePt t="32619" x="7459663" y="5937250"/>
          <p14:tracePt t="32635" x="7459663" y="5943600"/>
          <p14:tracePt t="32642" x="7459663" y="5951538"/>
          <p14:tracePt t="32971" x="7537450" y="5908675"/>
          <p14:tracePt t="32985" x="8150225" y="5727700"/>
          <p14:tracePt t="33001" x="8674100" y="5641975"/>
          <p14:tracePt t="33007" x="8796338" y="5634038"/>
          <p14:tracePt t="33022" x="9026525" y="5619750"/>
          <p14:tracePt t="33028" x="9142413" y="5619750"/>
          <p14:tracePt t="33043" x="9271000" y="5634038"/>
          <p14:tracePt t="33049" x="9293225" y="5634038"/>
          <p14:tracePt t="33066" x="9386888" y="5648325"/>
          <p14:tracePt t="33071" x="9444038" y="5648325"/>
          <p14:tracePt t="33079" x="9515475" y="5648325"/>
          <p14:tracePt t="33085" x="9588500" y="5648325"/>
          <p14:tracePt t="33099" x="9696450" y="5648325"/>
          <p14:tracePt t="33115" x="9739313" y="5641975"/>
          <p14:tracePt t="33123" x="9867900" y="5627688"/>
          <p14:tracePt t="33136" x="9983788" y="5619750"/>
          <p14:tracePt t="33142" x="10026650" y="5613400"/>
          <p14:tracePt t="33158" x="10063163" y="5605463"/>
          <p14:tracePt t="33172" x="10091738" y="5591175"/>
          <p14:tracePt t="33187" x="10128250" y="5570538"/>
          <p14:tracePt t="33204" x="10171113" y="5540375"/>
          <p14:tracePt t="33210" x="10199688" y="5526088"/>
          <p14:tracePt t="33224" x="10256838" y="5497513"/>
          <p14:tracePt t="33228" x="10285413" y="5483225"/>
          <p14:tracePt t="33240" x="10307638" y="5476875"/>
          <p14:tracePt t="33258" x="10336213" y="5462588"/>
          <p14:tracePt t="33264" x="10344150" y="5454650"/>
          <p14:tracePt t="33268" x="10358438" y="5440363"/>
          <p14:tracePt t="33273" x="10372725" y="5432425"/>
          <p14:tracePt t="33284" x="10387013" y="5418138"/>
          <p14:tracePt t="33288" x="10393363" y="5411788"/>
          <p14:tracePt t="33301" x="10407650" y="5397500"/>
          <p14:tracePt t="33318" x="10421938" y="5383213"/>
          <p14:tracePt t="33325" x="10429875" y="5375275"/>
          <p14:tracePt t="33339" x="10472738" y="5324475"/>
          <p14:tracePt t="33344" x="10494963" y="5267325"/>
          <p14:tracePt t="33359" x="10544175" y="5065713"/>
          <p14:tracePt t="33365" x="10544175" y="4965700"/>
          <p14:tracePt t="33378" x="10529888" y="4835525"/>
          <p14:tracePt t="33382" x="10501313" y="4613275"/>
          <p14:tracePt t="33388" x="10466388" y="4425950"/>
          <p14:tracePt t="33398" x="10429875" y="4202113"/>
          <p14:tracePt t="33404" x="10372725" y="3971925"/>
          <p14:tracePt t="33409" x="10321925" y="3784600"/>
          <p14:tracePt t="33423" x="10199688" y="3417888"/>
          <p14:tracePt t="33429" x="10148888" y="3252788"/>
          <p14:tracePt t="33444" x="10113963" y="3130550"/>
          <p14:tracePt t="33452" x="10048875" y="2886075"/>
          <p14:tracePt t="33464" x="10034588" y="2749550"/>
          <p14:tracePt t="33468" x="10012363" y="2633663"/>
          <p14:tracePt t="33481" x="9983788" y="2403475"/>
          <p14:tracePt t="33488" x="9983788" y="2338388"/>
          <p14:tracePt t="33500" x="9983788" y="2289175"/>
          <p14:tracePt t="33504" x="9983788" y="2273300"/>
          <p14:tracePt t="33509" x="9983788" y="2252663"/>
          <p14:tracePt t="33521" x="9983788" y="2230438"/>
          <p14:tracePt t="33535" x="9983788" y="2224088"/>
          <p14:tracePt t="33541" x="9983788" y="2216150"/>
          <p14:tracePt t="33560" x="9983788" y="2209800"/>
          <p14:tracePt t="33570" x="9983788" y="2201863"/>
          <p14:tracePt t="33590" x="9975850" y="2201863"/>
          <p14:tracePt t="33603" x="9969500" y="2187575"/>
          <p14:tracePt t="33617" x="9955213" y="2165350"/>
          <p14:tracePt t="33625" x="9947275" y="2151063"/>
          <p14:tracePt t="33642" x="9940925" y="2122488"/>
          <p14:tracePt t="33649" x="9932988" y="2108200"/>
          <p14:tracePt t="33654" x="9932988" y="2087563"/>
          <p14:tracePt t="33669" x="9918700" y="2036763"/>
          <p14:tracePt t="33675" x="9904413" y="2008188"/>
          <p14:tracePt t="33689" x="9898063" y="1965325"/>
          <p14:tracePt t="33696" x="9890125" y="1943100"/>
          <p14:tracePt t="33711" x="9883775" y="1928813"/>
          <p14:tracePt t="33729" x="9883775" y="1920875"/>
          <p14:tracePt t="33735" x="9875838" y="1920875"/>
          <p14:tracePt t="33741" x="9867900" y="1920875"/>
          <p14:tracePt t="33756" x="9861550" y="1920875"/>
          <p14:tracePt t="33760" x="9847263" y="1920875"/>
          <p14:tracePt t="33773" x="9839325" y="1920875"/>
          <p14:tracePt t="33779" x="9825038" y="1920875"/>
          <p14:tracePt t="33790" x="9790113" y="1928813"/>
          <p14:tracePt t="33811" x="9617075" y="1971675"/>
          <p14:tracePt t="33823" x="9545638" y="1993900"/>
          <p14:tracePt t="33838" x="9378950" y="2036763"/>
          <p14:tracePt t="33844" x="9321800" y="2051050"/>
          <p14:tracePt t="33847" x="9264650" y="2065338"/>
          <p14:tracePt t="33860" x="9213850" y="2079625"/>
          <p14:tracePt t="33866" x="9170988" y="2093913"/>
          <p14:tracePt t="33870" x="9099550" y="2116138"/>
          <p14:tracePt t="33881" x="9005888" y="2159000"/>
          <p14:tracePt t="33886" x="8869363" y="2201863"/>
          <p14:tracePt t="33892" x="8775700" y="2238375"/>
          <p14:tracePt t="33908" x="8631238" y="2281238"/>
          <p14:tracePt t="33926" x="8480425" y="2317750"/>
          <p14:tracePt t="33931" x="8415338" y="2324100"/>
          <p14:tracePt t="33935" x="8380413" y="2346325"/>
          <p14:tracePt t="33947" x="8350250" y="2346325"/>
          <p14:tracePt t="33952" x="8329613" y="2346325"/>
          <p14:tracePt t="33956" x="8315325" y="2352675"/>
          <p14:tracePt t="33971" x="8278813" y="2360613"/>
          <p14:tracePt t="33977" x="8264525" y="2366963"/>
          <p14:tracePt t="33992" x="8242300" y="2374900"/>
          <p14:tracePt t="33999" x="8221663" y="2381250"/>
          <p14:tracePt t="34017" x="8199438" y="2381250"/>
          <p14:tracePt t="34022" x="8185150" y="2381250"/>
          <p14:tracePt t="34038" x="8156575" y="2381250"/>
          <p14:tracePt t="34045" x="8135938" y="2381250"/>
          <p14:tracePt t="34050" x="8099425" y="2381250"/>
          <p14:tracePt t="34065" x="8062913" y="2389188"/>
          <p14:tracePt t="34071" x="8005763" y="2397125"/>
          <p14:tracePt t="34083" x="7962900" y="2403475"/>
          <p14:tracePt t="34088" x="7912100" y="2417763"/>
          <p14:tracePt t="34099" x="7861300" y="2425700"/>
          <p14:tracePt t="34106" x="7847013" y="2432050"/>
          <p14:tracePt t="34122" x="7826375" y="2432050"/>
          <p14:tracePt t="34136" x="7818438" y="2432050"/>
          <p14:tracePt t="34142" x="7812088" y="2432050"/>
          <p14:tracePt t="34164" x="7797800" y="2425700"/>
          <p14:tracePt t="34180" x="7789863" y="2425700"/>
          <p14:tracePt t="34193" x="7739063" y="2432050"/>
          <p14:tracePt t="34209" x="7624763" y="2511425"/>
          <p14:tracePt t="34214" x="7573963" y="2547938"/>
          <p14:tracePt t="34227" x="7531100" y="2568575"/>
          <p14:tracePt t="34231" x="7494588" y="2590800"/>
          <p14:tracePt t="34238" x="7459663" y="2627313"/>
          <p14:tracePt t="34250" x="7423150" y="2655888"/>
          <p14:tracePt t="34268" x="7386638" y="2684463"/>
          <p14:tracePt t="34276" x="7386638" y="2690813"/>
          <p14:tracePt t="34279" x="7380288" y="2690813"/>
          <p14:tracePt t="34294" x="7372350" y="2698750"/>
          <p14:tracePt t="34311" x="7366000" y="2705100"/>
          <p14:tracePt t="34317" x="7351713" y="2727325"/>
          <p14:tracePt t="34331" x="7300913" y="2778125"/>
          <p14:tracePt t="34336" x="7250113" y="2871788"/>
          <p14:tracePt t="34348" x="7235825" y="2900363"/>
          <p14:tracePt t="34354" x="7221538" y="2928938"/>
          <p14:tracePt t="34360" x="7207250" y="2979738"/>
          <p14:tracePt t="34375" x="7170738" y="3094038"/>
          <p14:tracePt t="34383" x="7156450" y="3159125"/>
          <p14:tracePt t="34387" x="7135813" y="3230563"/>
          <p14:tracePt t="34394" x="7135813" y="3244850"/>
          <p14:tracePt t="34408" x="7135813" y="3417888"/>
          <p14:tracePt t="34425" x="7142163" y="3519488"/>
          <p14:tracePt t="34431" x="7150100" y="3605213"/>
          <p14:tracePt t="34446" x="7178675" y="3792538"/>
          <p14:tracePt t="34452" x="7178675" y="3806825"/>
          <p14:tracePt t="34462" x="7200900" y="3906838"/>
          <p14:tracePt t="34469" x="7221538" y="4014788"/>
          <p14:tracePt t="34483" x="7272338" y="4238625"/>
          <p14:tracePt t="34489" x="7278688" y="4252913"/>
          <p14:tracePt t="34502" x="7358063" y="4432300"/>
          <p14:tracePt t="34509" x="7400925" y="4519613"/>
          <p14:tracePt t="34525" x="7480300" y="4670425"/>
          <p14:tracePt t="34540" x="7545388" y="4770438"/>
          <p14:tracePt t="34546" x="7581900" y="4835525"/>
          <p14:tracePt t="34562" x="7659688" y="5037138"/>
          <p14:tracePt t="34568" x="7689850" y="5116513"/>
          <p14:tracePt t="34583" x="7761288" y="5295900"/>
          <p14:tracePt t="34589" x="7812088" y="5403850"/>
          <p14:tracePt t="34599" x="7869238" y="5483225"/>
          <p14:tracePt t="34604" x="7912100" y="5556250"/>
          <p14:tracePt t="34618" x="7991475" y="5670550"/>
          <p14:tracePt t="34634" x="8091488" y="5778500"/>
          <p14:tracePt t="34640" x="8142288" y="5843588"/>
          <p14:tracePt t="34654" x="8307388" y="5965825"/>
          <p14:tracePt t="34660" x="8380413" y="6008688"/>
          <p14:tracePt t="34674" x="8480425" y="6073775"/>
          <p14:tracePt t="34692" x="8566150" y="6110288"/>
          <p14:tracePt t="34698" x="8610600" y="6116638"/>
          <p14:tracePt t="34711" x="8753475" y="6124575"/>
          <p14:tracePt t="34716" x="8796338" y="6124575"/>
          <p14:tracePt t="34728" x="8847138" y="6124575"/>
          <p14:tracePt t="34735" x="8890000" y="6124575"/>
          <p14:tracePt t="34749" x="8991600" y="6094413"/>
          <p14:tracePt t="34755" x="9091613" y="6051550"/>
          <p14:tracePt t="34769" x="9315450" y="5994400"/>
          <p14:tracePt t="34775" x="9401175" y="5972175"/>
          <p14:tracePt t="34785" x="9501188" y="5957888"/>
          <p14:tracePt t="34799" x="9745663" y="5937250"/>
          <p14:tracePt t="34806" x="9804400" y="5937250"/>
          <p14:tracePt t="34820" x="9912350" y="5943600"/>
          <p14:tracePt t="34826" x="9975850" y="5951538"/>
          <p14:tracePt t="34843" x="10106025" y="5951538"/>
          <p14:tracePt t="34849" x="10156825" y="5951538"/>
          <p14:tracePt t="34853" x="10171113" y="5943600"/>
          <p14:tracePt t="34866" x="10199688" y="5937250"/>
          <p14:tracePt t="34870" x="10256838" y="5857875"/>
          <p14:tracePt t="34877" x="10313988" y="5749925"/>
          <p14:tracePt t="34892" x="10401300" y="5526088"/>
          <p14:tracePt t="34899" x="10436225" y="5454650"/>
          <p14:tracePt t="34904" x="10458450" y="5389563"/>
          <p14:tracePt t="34919" x="10544175" y="5267325"/>
          <p14:tracePt t="34925" x="10580688" y="5216525"/>
          <p14:tracePt t="34941" x="10660063" y="5080000"/>
          <p14:tracePt t="34957" x="10725150" y="4951413"/>
          <p14:tracePt t="34974" x="10774363" y="4806950"/>
          <p14:tracePt t="34978" x="10818813" y="4713288"/>
          <p14:tracePt t="34992" x="10868025" y="4505325"/>
          <p14:tracePt t="35006" x="10890250" y="4318000"/>
          <p14:tracePt t="35012" x="10890250" y="4224338"/>
          <p14:tracePt t="35025" x="10875963" y="4130675"/>
          <p14:tracePt t="35030" x="10861675" y="4059238"/>
          <p14:tracePt t="35036" x="10847388" y="3986213"/>
          <p14:tracePt t="35050" x="10788650" y="3829050"/>
          <p14:tracePt t="35054" x="10731500" y="3721100"/>
          <p14:tracePt t="35067" x="10637838" y="3598863"/>
          <p14:tracePt t="35072" x="10529888" y="3490913"/>
          <p14:tracePt t="35078" x="10407650" y="3338513"/>
          <p14:tracePt t="35095" x="10264775" y="3144838"/>
          <p14:tracePt t="35102" x="10221913" y="3059113"/>
          <p14:tracePt t="35116" x="10106025" y="2871788"/>
          <p14:tracePt t="35121" x="10055225" y="2778125"/>
          <p14:tracePt t="35127" x="9998075" y="2690813"/>
          <p14:tracePt t="35144" x="9932988" y="2568575"/>
          <p14:tracePt t="35151" x="9912350" y="2505075"/>
          <p14:tracePt t="35165" x="9867900" y="2381250"/>
          <p14:tracePt t="35171" x="9847263" y="2324100"/>
          <p14:tracePt t="35177" x="9825038" y="2259013"/>
          <p14:tracePt t="35193" x="9775825" y="2195513"/>
          <p14:tracePt t="35208" x="9617075" y="2130425"/>
          <p14:tracePt t="35224" x="9466263" y="2101850"/>
          <p14:tracePt t="35230" x="9423400" y="2101850"/>
          <p14:tracePt t="35243" x="9350375" y="2101850"/>
          <p14:tracePt t="35250" x="9315450" y="2101850"/>
          <p14:tracePt t="35266" x="9250363" y="2093913"/>
          <p14:tracePt t="35271" x="9213850" y="2093913"/>
          <p14:tracePt t="35286" x="9148763" y="2087563"/>
          <p14:tracePt t="35300" x="9085263" y="2087563"/>
          <p14:tracePt t="35307" x="9063038" y="2087563"/>
          <p14:tracePt t="35319" x="9026525" y="2087563"/>
          <p14:tracePt t="35325" x="8997950" y="2087563"/>
          <p14:tracePt t="35338" x="8904288" y="2087563"/>
          <p14:tracePt t="35344" x="8847138" y="2108200"/>
          <p14:tracePt t="35355" x="8775700" y="2122488"/>
          <p14:tracePt t="35359" x="8710613" y="2159000"/>
          <p14:tracePt t="35375" x="8472488" y="2338388"/>
          <p14:tracePt t="35381" x="8307388" y="2454275"/>
          <p14:tracePt t="35386" x="8185150" y="2562225"/>
          <p14:tracePt t="35400" x="8042275" y="2698750"/>
          <p14:tracePt t="35408" x="7991475" y="2741613"/>
          <p14:tracePt t="35420" x="7948613" y="2784475"/>
          <p14:tracePt t="35439" x="7753350" y="3028950"/>
          <p14:tracePt t="35444" x="7689850" y="3122613"/>
          <p14:tracePt t="35458" x="7494588" y="3382963"/>
          <p14:tracePt t="35474" x="7307263" y="3670300"/>
          <p14:tracePt t="35489" x="7192963" y="3857625"/>
          <p14:tracePt t="35495" x="7135813" y="3922713"/>
          <p14:tracePt t="35506" x="7099300" y="3979863"/>
          <p14:tracePt t="35510" x="7085013" y="4008438"/>
          <p14:tracePt t="35518" x="7062788" y="4044950"/>
          <p14:tracePt t="35524" x="7056438" y="4065588"/>
          <p14:tracePt t="35535" x="7042150" y="4079875"/>
          <p14:tracePt t="35539" x="7042150" y="4102100"/>
          <p14:tracePt t="35552" x="7027863" y="4144963"/>
          <p14:tracePt t="35567" x="6999288" y="4295775"/>
          <p14:tracePt t="35580" x="6985000" y="4411663"/>
          <p14:tracePt t="35596" x="6977063" y="4511675"/>
          <p14:tracePt t="35602" x="6977063" y="4633913"/>
          <p14:tracePt t="35613" x="6977063" y="4656138"/>
          <p14:tracePt t="35619" x="6991350" y="4721225"/>
          <p14:tracePt t="35632" x="7019925" y="4784725"/>
          <p14:tracePt t="35639" x="7027863" y="4800600"/>
          <p14:tracePt t="35652" x="7142163" y="4900613"/>
          <p14:tracePt t="35669" x="7408863" y="5030788"/>
          <p14:tracePt t="35675" x="7494588" y="5051425"/>
          <p14:tracePt t="35690" x="7934325" y="5108575"/>
          <p14:tracePt t="35695" x="8048625" y="5108575"/>
          <p14:tracePt t="35710" x="8610600" y="5022850"/>
          <p14:tracePt t="35717" x="8747125" y="4994275"/>
          <p14:tracePt t="35732" x="9364663" y="4857750"/>
          <p14:tracePt t="35738" x="9472613" y="4835525"/>
          <p14:tracePt t="35750" x="9667875" y="4814888"/>
          <p14:tracePt t="35757" x="9847263" y="4792663"/>
          <p14:tracePt t="35760" x="9940925" y="4792663"/>
          <p14:tracePt t="35773" x="9983788" y="4792663"/>
          <p14:tracePt t="35777" x="10055225" y="4792663"/>
          <p14:tracePt t="35784" x="10098088" y="4792663"/>
          <p14:tracePt t="35798" x="10206038" y="4792663"/>
          <p14:tracePt t="35805" x="10221913" y="4792663"/>
          <p14:tracePt t="35826" x="10256838" y="4792663"/>
          <p14:tracePt t="35844" x="10321925" y="4692650"/>
          <p14:tracePt t="35850" x="10393363" y="4468813"/>
          <p14:tracePt t="35854" x="10429875" y="4310063"/>
          <p14:tracePt t="35868" x="10480675" y="4022725"/>
          <p14:tracePt t="35884" x="10494963" y="3778250"/>
          <p14:tracePt t="35893" x="10501313" y="3656013"/>
          <p14:tracePt t="35910" x="10501313" y="3267075"/>
          <p14:tracePt t="35917" x="10501313" y="3167063"/>
          <p14:tracePt t="35935" x="10494963" y="2957513"/>
          <p14:tracePt t="35940" x="10480675" y="2863850"/>
          <p14:tracePt t="35956" x="10472738" y="2698750"/>
          <p14:tracePt t="35971" x="10458450" y="2568575"/>
          <p14:tracePt t="35977" x="10444163" y="2525713"/>
          <p14:tracePt t="35988" x="10444163" y="2497138"/>
          <p14:tracePt t="35992" x="10407650" y="2468563"/>
          <p14:tracePt t="36007" x="10285413" y="2397125"/>
          <p14:tracePt t="36015" x="10191750" y="2366963"/>
          <p14:tracePt t="36019" x="10106025" y="2360613"/>
          <p14:tracePt t="36032" x="10026650" y="2360613"/>
          <p14:tracePt t="36035" x="9867900" y="2360613"/>
          <p14:tracePt t="36040" x="9710738" y="2381250"/>
          <p14:tracePt t="36050" x="9617075" y="2411413"/>
          <p14:tracePt t="36064" x="9409113" y="2460625"/>
          <p14:tracePt t="36070" x="9293225" y="2489200"/>
          <p14:tracePt t="36081" x="9199563" y="2525713"/>
          <p14:tracePt t="36085" x="9148763" y="2540000"/>
          <p14:tracePt t="36100" x="9034463" y="2597150"/>
          <p14:tracePt t="36106" x="8977313" y="2611438"/>
          <p14:tracePt t="36112" x="8926513" y="2619375"/>
          <p14:tracePt t="36124" x="8897938" y="2627313"/>
          <p14:tracePt t="36128" x="8869363" y="2633663"/>
          <p14:tracePt t="36134" x="8855075" y="2641600"/>
          <p14:tracePt t="36145" x="8832850" y="2641600"/>
          <p14:tracePt t="36151" x="8826500" y="2647950"/>
          <p14:tracePt t="36165" x="8810625" y="2647950"/>
          <p14:tracePt t="36171" x="8810625" y="2655888"/>
          <p14:tracePt t="36181" x="8804275" y="2662238"/>
          <p14:tracePt t="36188" x="8789988" y="2684463"/>
          <p14:tracePt t="36202" x="8761413" y="2755900"/>
          <p14:tracePt t="36209" x="8732838" y="2798763"/>
          <p14:tracePt t="36223" x="8667750" y="2892425"/>
          <p14:tracePt t="36228" x="8610600" y="2957513"/>
          <p14:tracePt t="36240" x="8545513" y="3043238"/>
          <p14:tracePt t="36244" x="8458200" y="3159125"/>
          <p14:tracePt t="36250" x="8380413" y="3259138"/>
          <p14:tracePt t="36261" x="8301038" y="3346450"/>
          <p14:tracePt t="36267" x="8228013" y="3411538"/>
          <p14:tracePt t="36280" x="8120063" y="3525838"/>
          <p14:tracePt t="36285" x="8085138" y="3568700"/>
          <p14:tracePt t="36292" x="8056563" y="3598863"/>
          <p14:tracePt t="36305" x="8034338" y="3619500"/>
          <p14:tracePt t="36311" x="8013700" y="3648075"/>
          <p14:tracePt t="36316" x="7997825" y="3676650"/>
          <p14:tracePt t="36329" x="7969250" y="3770313"/>
          <p14:tracePt t="36336" x="7954963" y="3857625"/>
          <p14:tracePt t="36350" x="7940675" y="3957638"/>
          <p14:tracePt t="36359" x="7940675" y="4044950"/>
          <p14:tracePt t="36374" x="7940675" y="4230688"/>
          <p14:tracePt t="36381" x="7954963" y="4303713"/>
          <p14:tracePt t="36386" x="7962900" y="4346575"/>
          <p14:tracePt t="36392" x="7977188" y="4389438"/>
          <p14:tracePt t="36406" x="8013700" y="4446588"/>
          <p14:tracePt t="36423" x="8048625" y="4491038"/>
          <p14:tracePt t="36438" x="8135938" y="4568825"/>
          <p14:tracePt t="36443" x="8150225" y="4584700"/>
          <p14:tracePt t="36455" x="8221663" y="4619625"/>
          <p14:tracePt t="36459" x="8286750" y="4656138"/>
          <p14:tracePt t="36473" x="8386763" y="4692650"/>
          <p14:tracePt t="36486" x="8429625" y="4706938"/>
          <p14:tracePt t="36500" x="8443913" y="4713288"/>
          <p14:tracePt t="36516" x="8451850" y="4713288"/>
          <p14:tracePt t="36522" x="8458200" y="4713288"/>
          <p14:tracePt t="36537" x="8509000" y="4721225"/>
          <p14:tracePt t="36543" x="8559800" y="4741863"/>
          <p14:tracePt t="36555" x="8616950" y="4756150"/>
          <p14:tracePt t="36561" x="8688388" y="4784725"/>
          <p14:tracePt t="36574" x="8832850" y="4821238"/>
          <p14:tracePt t="36589" x="8918575" y="4843463"/>
          <p14:tracePt t="36603" x="8977313" y="4857750"/>
          <p14:tracePt t="36609" x="8997950" y="4857750"/>
          <p14:tracePt t="36621" x="9034463" y="4872038"/>
          <p14:tracePt t="36626" x="9070975" y="4872038"/>
          <p14:tracePt t="36644" x="9178925" y="4892675"/>
          <p14:tracePt t="36660" x="9207500" y="4900613"/>
          <p14:tracePt t="36675" x="9221788" y="4908550"/>
          <p14:tracePt t="36689" x="9228138" y="4908550"/>
          <p14:tracePt t="36788" x="9228138" y="4914900"/>
          <p14:tracePt t="36799" x="9228138" y="4922838"/>
          <p14:tracePt t="36882" x="9228138" y="4929188"/>
          <p14:tracePt t="36896" x="9221788" y="4943475"/>
          <p14:tracePt t="36910" x="9178925" y="5000625"/>
          <p14:tracePt t="36917" x="9156700" y="5030788"/>
          <p14:tracePt t="36934" x="9128125" y="5065713"/>
          <p14:tracePt t="36939" x="9120188" y="5073650"/>
          <p14:tracePt t="36951" x="9113838" y="5080000"/>
          <p14:tracePt t="36966" x="9105900" y="5080000"/>
          <p14:tracePt t="36983" x="9099550" y="5094288"/>
          <p14:tracePt t="37004" x="9091613" y="5094288"/>
          <p14:tracePt t="37026" x="9091613" y="5102225"/>
          <p14:tracePt t="37038" x="9085263" y="5102225"/>
          <p14:tracePt t="37044" x="9077325" y="5102225"/>
          <p14:tracePt t="37047" x="9055100" y="5116513"/>
          <p14:tracePt t="37062" x="9020175" y="5138738"/>
          <p14:tracePt t="37069" x="9012238" y="5145088"/>
          <p14:tracePt t="37080" x="8997950" y="5153025"/>
          <p14:tracePt t="37099" x="8991600" y="5159375"/>
          <p14:tracePt t="37113" x="8796338" y="5332413"/>
          <p14:tracePt t="37119" x="8710613" y="5397500"/>
          <p14:tracePt t="37129" x="8659813" y="5432425"/>
          <p14:tracePt t="37138" x="8602663" y="5462588"/>
          <p14:tracePt t="37141" x="8451850" y="5483225"/>
          <p14:tracePt t="37155" x="8128000" y="5468938"/>
          <p14:tracePt t="37162" x="7969250" y="5426075"/>
          <p14:tracePt t="37174" x="7739063" y="5368925"/>
          <p14:tracePt t="37179" x="7616825" y="5332413"/>
          <p14:tracePt t="37184" x="7545388" y="5289550"/>
          <p14:tracePt t="37197" x="7473950" y="5253038"/>
          <p14:tracePt t="37202" x="7380288" y="5216525"/>
          <p14:tracePt t="37207" x="7292975" y="5173663"/>
          <p14:tracePt t="37219" x="7185025" y="5073650"/>
          <p14:tracePt t="37234" x="7121525" y="4892675"/>
          <p14:tracePt t="37250" x="7113588" y="4684713"/>
          <p14:tracePt t="37256" x="7135813" y="4540250"/>
          <p14:tracePt t="37271" x="7235825" y="4144963"/>
          <p14:tracePt t="37277" x="7272338" y="4008438"/>
          <p14:tracePt t="37295" x="7315200" y="3829050"/>
          <p14:tracePt t="37302" x="7323138" y="3770313"/>
          <p14:tracePt t="37315" x="7323138" y="3735388"/>
          <p14:tracePt t="37321" x="7323138" y="3727450"/>
          <p14:tracePt t="37332" x="7323138" y="3721100"/>
          <p14:tracePt t="37350" x="7323138" y="3713163"/>
          <p14:tracePt t="37361" x="7329488" y="3698875"/>
          <p14:tracePt t="37366" x="7380288" y="3633788"/>
          <p14:tracePt t="37381" x="7531100" y="3475038"/>
          <p14:tracePt t="37388" x="7667625" y="3382963"/>
          <p14:tracePt t="37393" x="7818438" y="3224213"/>
          <p14:tracePt t="37405" x="8085138" y="3022600"/>
          <p14:tracePt t="37409" x="8301038" y="2863850"/>
          <p14:tracePt t="37414" x="8516938" y="2690813"/>
          <p14:tracePt t="37426" x="8688388" y="2562225"/>
          <p14:tracePt t="37432" x="8782050" y="2489200"/>
          <p14:tracePt t="37438" x="8883650" y="2425700"/>
          <p14:tracePt t="37452" x="9085263" y="2259013"/>
          <p14:tracePt t="37458" x="9156700" y="2201863"/>
          <p14:tracePt t="37476" x="9278938" y="2073275"/>
          <p14:tracePt t="37481" x="9378950" y="1993900"/>
          <p14:tracePt t="37486" x="9466263" y="1920875"/>
          <p14:tracePt t="37500" x="9602788" y="1806575"/>
          <p14:tracePt t="37508" x="9653588" y="1770063"/>
          <p14:tracePt t="37529" x="9804400" y="1704975"/>
          <p14:tracePt t="37537" x="9853613" y="1698625"/>
          <p14:tracePt t="37550" x="9926638" y="1698625"/>
          <p14:tracePt t="37565" x="9955213" y="1712913"/>
          <p14:tracePt t="37572" x="9998075" y="1733550"/>
          <p14:tracePt t="37585" x="10012363" y="1749425"/>
          <p14:tracePt t="37591" x="10026650" y="1770063"/>
          <p14:tracePt t="37594" x="10040938" y="1798638"/>
          <p14:tracePt t="37608" x="10083800" y="1849438"/>
          <p14:tracePt t="37615" x="10113963" y="1878013"/>
          <p14:tracePt t="37625" x="10177463" y="1920875"/>
          <p14:tracePt t="37633" x="10264775" y="1979613"/>
          <p14:tracePt t="37646" x="10393363" y="2116138"/>
          <p14:tracePt t="37654" x="10452100" y="2187575"/>
          <p14:tracePt t="37666" x="10529888" y="2303463"/>
          <p14:tracePt t="37672" x="10566400" y="2366963"/>
          <p14:tracePt t="37685" x="10602913" y="2439988"/>
          <p14:tracePt t="37689" x="10637838" y="2533650"/>
          <p14:tracePt t="37694" x="10660063" y="2627313"/>
          <p14:tracePt t="37706" x="10674350" y="2713038"/>
          <p14:tracePt t="37711" x="10696575" y="2763838"/>
          <p14:tracePt t="37718" x="10710863" y="2820988"/>
          <p14:tracePt t="37732" x="10745788" y="3051175"/>
          <p14:tracePt t="37748" x="10774363" y="3259138"/>
          <p14:tracePt t="37753" x="10774363" y="3403600"/>
          <p14:tracePt t="37759" x="10745788" y="3605213"/>
          <p14:tracePt t="37775" x="10680700" y="3906838"/>
          <p14:tracePt t="37782" x="10645775" y="4108450"/>
          <p14:tracePt t="37794" x="10558463" y="4375150"/>
          <p14:tracePt t="37810" x="10487025" y="4633913"/>
          <p14:tracePt t="37816" x="10466388" y="4706938"/>
          <p14:tracePt t="37832" x="10421938" y="4778375"/>
          <p14:tracePt t="37839" x="10387013" y="4821238"/>
          <p14:tracePt t="37850" x="10350500" y="4857750"/>
          <p14:tracePt t="37854" x="10279063" y="4914900"/>
          <p14:tracePt t="37860" x="10206038" y="4972050"/>
          <p14:tracePt t="37872" x="10128250" y="5030788"/>
          <p14:tracePt t="37876" x="10048875" y="5065713"/>
          <p14:tracePt t="37894" x="9537700" y="5232400"/>
          <p14:tracePt t="37899" x="9271000" y="5260975"/>
          <p14:tracePt t="37904" x="8818563" y="5324475"/>
          <p14:tracePt t="37918" x="8193088" y="5324475"/>
          <p14:tracePt t="37924" x="8042275" y="5303838"/>
          <p14:tracePt t="37939" x="7473950" y="5030788"/>
          <p14:tracePt t="37946" x="7380288" y="4965700"/>
          <p14:tracePt t="37962" x="7150100" y="4806950"/>
          <p14:tracePt t="37969" x="7048500" y="4727575"/>
          <p14:tracePt t="37981" x="6970713" y="4641850"/>
          <p14:tracePt t="37987" x="6905625" y="4554538"/>
          <p14:tracePt t="37991" x="6862763" y="4497388"/>
          <p14:tracePt t="38003" x="6783388" y="4375150"/>
          <p14:tracePt t="38010" x="6718300" y="4267200"/>
          <p14:tracePt t="38023" x="6653213" y="4108450"/>
          <p14:tracePt t="38031" x="6602413" y="4014788"/>
          <p14:tracePt t="38036" x="6553200" y="3922713"/>
          <p14:tracePt t="38039" x="6524625" y="3770313"/>
          <p14:tracePt t="38056" x="6494463" y="3446463"/>
          <p14:tracePt t="38072" x="6530975" y="3224213"/>
          <p14:tracePt t="38079" x="6545263" y="3116263"/>
          <p14:tracePt t="38083" x="6581775" y="3028950"/>
          <p14:tracePt t="38096" x="6646863" y="2921000"/>
          <p14:tracePt t="38111" x="6746875" y="2792413"/>
          <p14:tracePt t="38118" x="6804025" y="2713038"/>
          <p14:tracePt t="38130" x="6869113" y="2641600"/>
          <p14:tracePt t="38135" x="6919913" y="2582863"/>
          <p14:tracePt t="38142" x="6934200" y="2568575"/>
          <p14:tracePt t="38155" x="7048500" y="2482850"/>
          <p14:tracePt t="38161" x="7085013" y="2454275"/>
          <p14:tracePt t="38175" x="7121525" y="2439988"/>
          <p14:tracePt t="38180" x="7164388" y="2403475"/>
          <p14:tracePt t="38184" x="7250113" y="2366963"/>
          <p14:tracePt t="38198" x="7343775" y="2332038"/>
          <p14:tracePt t="38204" x="7508875" y="2281238"/>
          <p14:tracePt t="38219" x="7659688" y="2238375"/>
          <p14:tracePt t="38234" x="7861300" y="2216150"/>
          <p14:tracePt t="38249" x="7977188" y="2216150"/>
          <p14:tracePt t="38255" x="8027988" y="2216150"/>
          <p14:tracePt t="38270" x="8221663" y="2244725"/>
          <p14:tracePt t="38276" x="8350250" y="2266950"/>
          <p14:tracePt t="38288" x="8443913" y="2289175"/>
          <p14:tracePt t="38293" x="8537575" y="2303463"/>
          <p14:tracePt t="38307" x="8912225" y="2352675"/>
          <p14:tracePt t="38322" x="9077325" y="2389188"/>
          <p14:tracePt t="38329" x="9178925" y="2411413"/>
          <p14:tracePt t="38342" x="9336088" y="2446338"/>
          <p14:tracePt t="38358" x="9429750" y="2489200"/>
          <p14:tracePt t="38363" x="9466263" y="2525713"/>
          <p14:tracePt t="38379" x="9631363" y="2641600"/>
          <p14:tracePt t="38385" x="9731375" y="2719388"/>
          <p14:tracePt t="38400" x="9867900" y="2827338"/>
          <p14:tracePt t="38408" x="9898063" y="2863850"/>
          <p14:tracePt t="38421" x="9955213" y="2951163"/>
          <p14:tracePt t="38435" x="9991725" y="3000375"/>
          <p14:tracePt t="38441" x="9998075" y="3022600"/>
          <p14:tracePt t="38459" x="10006013" y="3051175"/>
          <p14:tracePt t="38465" x="10012363" y="3073400"/>
          <p14:tracePt t="38482" x="10020300" y="3130550"/>
          <p14:tracePt t="38488" x="10026650" y="3181350"/>
          <p14:tracePt t="38500" x="10026650" y="3375025"/>
          <p14:tracePt t="38517" x="10026650" y="3590925"/>
          <p14:tracePt t="38524" x="10026650" y="3721100"/>
          <p14:tracePt t="38538" x="10020300" y="4065588"/>
          <p14:tracePt t="38545" x="10012363" y="4216400"/>
          <p14:tracePt t="38557" x="9947275" y="4619625"/>
          <p14:tracePt t="38574" x="9912350" y="4800600"/>
          <p14:tracePt t="38580" x="9890125" y="4872038"/>
          <p14:tracePt t="38594" x="9867900" y="4965700"/>
          <p14:tracePt t="38600" x="9861550" y="5008563"/>
          <p14:tracePt t="38616" x="9839325" y="5073650"/>
          <p14:tracePt t="38621" x="9825038" y="5102225"/>
          <p14:tracePt t="38634" x="9810750" y="5130800"/>
          <p14:tracePt t="38640" x="9790113" y="5167313"/>
          <p14:tracePt t="38645" x="9782175" y="5181600"/>
          <p14:tracePt t="38650" x="9674225" y="5289550"/>
          <p14:tracePt t="38667" x="9645650" y="5310188"/>
          <p14:tracePt t="38672" x="9193213" y="5591175"/>
          <p14:tracePt t="38685" x="8948738" y="5648325"/>
          <p14:tracePt t="38701" x="8645525" y="5670550"/>
          <p14:tracePt t="38718" x="8408988" y="5656263"/>
          <p14:tracePt t="38724" x="8301038" y="5641975"/>
          <p14:tracePt t="38729" x="8150225" y="5605463"/>
          <p14:tracePt t="38744" x="7962900" y="5534025"/>
          <p14:tracePt t="38751" x="7861300" y="5476875"/>
          <p14:tracePt t="38767" x="7659688" y="5354638"/>
          <p14:tracePt t="38773" x="7596188" y="5318125"/>
          <p14:tracePt t="38785" x="7531100" y="5275263"/>
          <p14:tracePt t="38791" x="7480300" y="5210175"/>
          <p14:tracePt t="38795" x="7400925" y="5108575"/>
          <p14:tracePt t="38816" x="7221538" y="4892675"/>
          <p14:tracePt t="38833" x="7121525" y="4735513"/>
          <p14:tracePt t="38840" x="7077075" y="4627563"/>
          <p14:tracePt t="38854" x="7062788" y="4446588"/>
          <p14:tracePt t="38860" x="7062788" y="4352925"/>
          <p14:tracePt t="38871" x="7085013" y="4216400"/>
          <p14:tracePt t="38876" x="7127875" y="4051300"/>
          <p14:tracePt t="38880" x="7178675" y="3957638"/>
          <p14:tracePt t="38897" x="7323138" y="3741738"/>
          <p14:tracePt t="38903" x="7423150" y="3582988"/>
          <p14:tracePt t="38919" x="7531100" y="3411538"/>
          <p14:tracePt t="38934" x="7689850" y="3267075"/>
          <p14:tracePt t="38941" x="7775575" y="3167063"/>
          <p14:tracePt t="38956" x="7926388" y="2957513"/>
          <p14:tracePt t="38963" x="7997825" y="2892425"/>
          <p14:tracePt t="38977" x="8343900" y="2627313"/>
          <p14:tracePt t="38984" x="8443913" y="2547938"/>
          <p14:tracePt t="38997" x="8767763" y="2374900"/>
          <p14:tracePt t="39003" x="8904288" y="2346325"/>
          <p14:tracePt t="39020" x="9105900" y="2295525"/>
          <p14:tracePt t="39026" x="9250363" y="2289175"/>
          <p14:tracePt t="39040" x="9409113" y="2289175"/>
          <p14:tracePt t="39046" x="9444038" y="2289175"/>
          <p14:tracePt t="39065" x="9537700" y="2289175"/>
          <p14:tracePt t="39070" x="9588500" y="2289175"/>
          <p14:tracePt t="39084" x="9745663" y="2295525"/>
          <p14:tracePt t="39090" x="9818688" y="2317750"/>
          <p14:tracePt t="39103" x="9867900" y="2324100"/>
          <p14:tracePt t="39110" x="10034588" y="2389188"/>
          <p14:tracePt t="39125" x="10206038" y="2497138"/>
          <p14:tracePt t="39143" x="10285413" y="2590800"/>
          <p14:tracePt t="39150" x="10313988" y="2627313"/>
          <p14:tracePt t="39156" x="10344150" y="2670175"/>
          <p14:tracePt t="39168" x="10393363" y="2806700"/>
          <p14:tracePt t="39175" x="10401300" y="2849563"/>
          <p14:tracePt t="39190" x="10429875" y="2986088"/>
          <p14:tracePt t="39197" x="10458450" y="3065463"/>
          <p14:tracePt t="39213" x="10509250" y="3360738"/>
          <p14:tracePt t="39219" x="10529888" y="3519488"/>
          <p14:tracePt t="39234" x="10515600" y="3957638"/>
          <p14:tracePt t="39240" x="10480675" y="4138613"/>
          <p14:tracePt t="39252" x="10444163" y="4368800"/>
          <p14:tracePt t="39258" x="10387013" y="4619625"/>
          <p14:tracePt t="39273" x="10328275" y="4829175"/>
          <p14:tracePt t="39278" x="10307638" y="4900613"/>
          <p14:tracePt t="39291" x="10264775" y="5016500"/>
          <p14:tracePt t="39308" x="10206038" y="5116513"/>
          <p14:tracePt t="39314" x="10171113" y="5159375"/>
          <p14:tracePt t="39328" x="10098088" y="5216525"/>
          <p14:tracePt t="39333" x="10048875" y="5246688"/>
          <p14:tracePt t="39345" x="9998075" y="5281613"/>
          <p14:tracePt t="39350" x="9918700" y="5340350"/>
          <p14:tracePt t="39363" x="9702800" y="5491163"/>
          <p14:tracePt t="39370" x="9623425" y="5540375"/>
          <p14:tracePt t="39381" x="9545638" y="5576888"/>
          <p14:tracePt t="39386" x="9494838" y="5605463"/>
          <p14:tracePt t="39391" x="9423400" y="5613400"/>
          <p14:tracePt t="39399" x="9315450" y="5613400"/>
          <p14:tracePt t="39409" x="9199563" y="5605463"/>
          <p14:tracePt t="39411" x="9077325" y="5576888"/>
          <p14:tracePt t="39422" x="8977313" y="5540375"/>
          <p14:tracePt t="39425" x="8747125" y="5454650"/>
          <p14:tracePt t="39442" x="8350250" y="5281613"/>
          <p14:tracePt t="39458" x="7840663" y="5153025"/>
          <p14:tracePt t="39464" x="7681913" y="5116513"/>
          <p14:tracePt t="39478" x="7351713" y="5008563"/>
          <p14:tracePt t="39484" x="7250113" y="4965700"/>
          <p14:tracePt t="39498" x="7200900" y="4929188"/>
          <p14:tracePt t="39503" x="7127875" y="4872038"/>
          <p14:tracePt t="39510" x="7048500" y="4806950"/>
          <p14:tracePt t="39528" x="6832600" y="4548188"/>
          <p14:tracePt t="39534" x="6775450" y="4454525"/>
          <p14:tracePt t="39547" x="6740525" y="4389438"/>
          <p14:tracePt t="39551" x="6718300" y="4332288"/>
          <p14:tracePt t="39557" x="6689725" y="4260850"/>
          <p14:tracePt t="39572" x="6646863" y="4000500"/>
          <p14:tracePt t="39579" x="6638925" y="3886200"/>
          <p14:tracePt t="39593" x="6689725" y="3446463"/>
          <p14:tracePt t="39601" x="6732588" y="3303588"/>
          <p14:tracePt t="39606" x="6804025" y="3130550"/>
          <p14:tracePt t="39619" x="6977063" y="2849563"/>
          <p14:tracePt t="39623" x="7113588" y="2655888"/>
          <p14:tracePt t="39628" x="7178675" y="2562225"/>
          <p14:tracePt t="39646" x="7351713" y="2360613"/>
          <p14:tracePt t="39653" x="7459663" y="2244725"/>
          <p14:tracePt t="39667" x="7645400" y="2093913"/>
          <p14:tracePt t="39675" x="7696200" y="2051050"/>
          <p14:tracePt t="39688" x="7826375" y="1971675"/>
          <p14:tracePt t="39694" x="7920038" y="1928813"/>
          <p14:tracePt t="39707" x="7997825" y="1892300"/>
          <p14:tracePt t="39712" x="8085138" y="1878013"/>
          <p14:tracePt t="39716" x="8135938" y="1857375"/>
          <p14:tracePt t="39732" x="8286750" y="1841500"/>
          <p14:tracePt t="39738" x="8408988" y="1841500"/>
          <p14:tracePt t="39750" x="8574088" y="1849438"/>
          <p14:tracePt t="39758" x="8624888" y="1863725"/>
          <p14:tracePt t="39775" x="8732838" y="1885950"/>
          <p14:tracePt t="39782" x="8789988" y="1892300"/>
          <p14:tracePt t="39787" x="8832850" y="1900238"/>
          <p14:tracePt t="39794" x="8855075" y="1900238"/>
          <p14:tracePt t="39806" x="8890000" y="1906588"/>
          <p14:tracePt t="39812" x="8912225" y="1906588"/>
          <p14:tracePt t="39818" x="8932863" y="1914525"/>
          <p14:tracePt t="39831" x="8977313" y="1920875"/>
          <p14:tracePt t="39837" x="9012238" y="1928813"/>
          <p14:tracePt t="39845" x="9063038" y="1943100"/>
          <p14:tracePt t="39852" x="9134475" y="1965325"/>
          <p14:tracePt t="39868" x="9278938" y="2014538"/>
          <p14:tracePt t="39875" x="9336088" y="2043113"/>
          <p14:tracePt t="39892" x="9393238" y="2093913"/>
          <p14:tracePt t="39895" x="9415463" y="2130425"/>
          <p14:tracePt t="39902" x="9451975" y="2165350"/>
          <p14:tracePt t="39914" x="9480550" y="2209800"/>
          <p14:tracePt t="39919" x="9523413" y="2244725"/>
          <p14:tracePt t="39926" x="9574213" y="2281238"/>
          <p14:tracePt t="39947" x="9682163" y="2324100"/>
          <p14:tracePt t="39960" x="9731375" y="2324100"/>
          <p14:tracePt t="39967" x="9761538" y="2324100"/>
          <p14:tracePt t="39974" x="9782175" y="2324100"/>
          <p14:tracePt t="39996" x="9847263" y="2317750"/>
          <p14:tracePt t="40004" x="9883775" y="2317750"/>
          <p14:tracePt t="40019" x="9961563" y="2303463"/>
          <p14:tracePt t="40026" x="9983788" y="2303463"/>
          <p14:tracePt t="40037" x="10012363" y="2303463"/>
          <p14:tracePt t="40041" x="10034588" y="2303463"/>
          <p14:tracePt t="40047" x="10040938" y="2303463"/>
          <p14:tracePt t="40062" x="10048875" y="2303463"/>
          <p14:tracePt t="40078" x="10055225" y="2303463"/>
          <p14:tracePt t="40084" x="10063163" y="2303463"/>
          <p14:tracePt t="40096" x="10069513" y="2303463"/>
          <p14:tracePt t="40715" x="10063163" y="2303463"/>
          <p14:tracePt t="40726" x="10055225" y="2303463"/>
          <p14:tracePt t="40739" x="10055225" y="2295525"/>
          <p14:tracePt t="40746" x="10048875" y="2295525"/>
          <p14:tracePt t="40757" x="10040938" y="2295525"/>
          <p14:tracePt t="40772" x="9898063" y="2224088"/>
          <p14:tracePt t="40779" x="9832975" y="2209800"/>
          <p14:tracePt t="40791" x="9761538" y="2187575"/>
          <p14:tracePt t="40796" x="9588500" y="2159000"/>
          <p14:tracePt t="40800" x="9423400" y="2144713"/>
          <p14:tracePt t="40812" x="9293225" y="2144713"/>
          <p14:tracePt t="40816" x="9134475" y="2159000"/>
          <p14:tracePt t="40825" x="8810625" y="2209800"/>
          <p14:tracePt t="40837" x="8494713" y="2273300"/>
          <p14:tracePt t="40853" x="8142288" y="2338388"/>
          <p14:tracePt t="40858" x="8085138" y="2338388"/>
          <p14:tracePt t="40869" x="7991475" y="2338388"/>
          <p14:tracePt t="40874" x="7912100" y="2338388"/>
          <p14:tracePt t="40882" x="7818438" y="2338388"/>
          <p14:tracePt t="40887" x="7739063" y="2324100"/>
          <p14:tracePt t="40894" x="7659688" y="2295525"/>
          <p14:tracePt t="40899" x="7588250" y="2266950"/>
          <p14:tracePt t="40908" x="7494588" y="2230438"/>
          <p14:tracePt t="40914" x="7386638" y="2201863"/>
          <p14:tracePt t="40925" x="7323138" y="2195513"/>
          <p14:tracePt t="40928" x="7278688" y="2187575"/>
          <p14:tracePt t="40936" x="7258050" y="2181225"/>
          <p14:tracePt t="40943" x="7243763" y="2181225"/>
          <p14:tracePt t="40950" x="7235825" y="2181225"/>
          <p14:tracePt t="40959" x="7229475" y="2181225"/>
          <p14:tracePt t="40964" x="7221538" y="2181225"/>
          <p14:tracePt t="40987" x="7215188" y="2181225"/>
          <p14:tracePt t="41016" x="7207250" y="2181225"/>
          <p14:tracePt t="41060" x="7207250" y="2187575"/>
          <p14:tracePt t="41070" x="7207250" y="2195513"/>
          <p14:tracePt t="41089" x="7207250" y="2201863"/>
          <p14:tracePt t="41102" x="7200900" y="2230438"/>
          <p14:tracePt t="41110" x="7178675" y="2317750"/>
          <p14:tracePt t="41121" x="7170738" y="2389188"/>
          <p14:tracePt t="41126" x="7164388" y="2468563"/>
          <p14:tracePt t="41141" x="7135813" y="2727325"/>
          <p14:tracePt t="41149" x="7135813" y="2820988"/>
          <p14:tracePt t="41154" x="7121525" y="2914650"/>
          <p14:tracePt t="41165" x="7113588" y="3028950"/>
          <p14:tracePt t="41170" x="7113588" y="3130550"/>
          <p14:tracePt t="41176" x="7113588" y="3209925"/>
          <p14:tracePt t="41191" x="7121525" y="3332163"/>
          <p14:tracePt t="41196" x="7142163" y="3432175"/>
          <p14:tracePt t="41208" x="7185025" y="3582988"/>
          <p14:tracePt t="41214" x="7207250" y="3698875"/>
          <p14:tracePt t="41219" x="7235825" y="3784600"/>
          <p14:tracePt t="41232" x="7323138" y="3986213"/>
          <p14:tracePt t="41239" x="7358063" y="4079875"/>
          <p14:tracePt t="41251" x="7386638" y="4167188"/>
          <p14:tracePt t="41256" x="7408863" y="4216400"/>
          <p14:tracePt t="41262" x="7429500" y="4289425"/>
          <p14:tracePt t="41275" x="7445375" y="4440238"/>
          <p14:tracePt t="41282" x="7459663" y="4497388"/>
          <p14:tracePt t="41295" x="7466013" y="4548188"/>
          <p14:tracePt t="41300" x="7466013" y="4584700"/>
          <p14:tracePt t="41306" x="7466013" y="4605338"/>
          <p14:tracePt t="41319" x="7466013" y="4662488"/>
          <p14:tracePt t="41324" x="7466013" y="4684713"/>
          <p14:tracePt t="41337" x="7466013" y="4713288"/>
          <p14:tracePt t="41343" x="7473950" y="4741863"/>
          <p14:tracePt t="41357" x="7473950" y="4792663"/>
          <p14:tracePt t="41364" x="7488238" y="4821238"/>
          <p14:tracePt t="41376" x="7502525" y="4864100"/>
          <p14:tracePt t="41393" x="7523163" y="4900613"/>
          <p14:tracePt t="41399" x="7531100" y="4914900"/>
          <p14:tracePt t="41412" x="7537450" y="4937125"/>
          <p14:tracePt t="41426" x="7559675" y="4972050"/>
          <p14:tracePt t="41432" x="7567613" y="4986338"/>
          <p14:tracePt t="41446" x="7567613" y="4994275"/>
          <p14:tracePt t="41463" x="7581900" y="5080000"/>
          <p14:tracePt t="41475" x="7588250" y="5102225"/>
          <p14:tracePt t="41481" x="7588250" y="5108575"/>
          <p14:tracePt t="41484" x="7596188" y="5153025"/>
          <p14:tracePt t="41497" x="7596188" y="5173663"/>
          <p14:tracePt t="41502" x="7596188" y="5181600"/>
          <p14:tracePt t="41517" x="7596188" y="5210175"/>
          <p14:tracePt t="41523" x="7596188" y="5224463"/>
          <p14:tracePt t="41528" x="7596188" y="5232400"/>
          <p14:tracePt t="41548" x="7602538" y="5253038"/>
          <p14:tracePt t="41569" x="7645400" y="5275263"/>
          <p14:tracePt t="41585" x="7667625" y="5289550"/>
          <p14:tracePt t="41592" x="7689850" y="5289550"/>
          <p14:tracePt t="41604" x="7704138" y="5289550"/>
          <p14:tracePt t="41610" x="7710488" y="5289550"/>
          <p14:tracePt t="41628" x="7718425" y="5289550"/>
          <p14:tracePt t="41677" x="7724775" y="5289550"/>
          <p14:tracePt t="41907" x="7718425" y="5289550"/>
          <p14:tracePt t="41921" x="7696200" y="5289550"/>
          <p14:tracePt t="41929" x="7602538" y="5275263"/>
          <p14:tracePt t="41941" x="7553325" y="5267325"/>
          <p14:tracePt t="41946" x="7508875" y="5253038"/>
          <p14:tracePt t="41959" x="7437438" y="5224463"/>
          <p14:tracePt t="41965" x="7408863" y="5210175"/>
          <p14:tracePt t="41976" x="7372350" y="5181600"/>
          <p14:tracePt t="41993" x="7250113" y="5094288"/>
          <p14:tracePt t="41997" x="7185025" y="5051425"/>
          <p14:tracePt t="42003" x="7135813" y="5008563"/>
          <p14:tracePt t="42020" x="7062788" y="4951413"/>
          <p14:tracePt t="42026" x="7034213" y="4929188"/>
          <p14:tracePt t="42037" x="7005638" y="4892675"/>
          <p14:tracePt t="42052" x="6985000" y="4849813"/>
          <p14:tracePt t="42059" x="6977063" y="4843463"/>
          <p14:tracePt t="42077" x="6970713" y="4829175"/>
          <p14:tracePt t="42088" x="6954838" y="4721225"/>
          <p14:tracePt t="42095" x="6934200" y="4627563"/>
          <p14:tracePt t="42109" x="6897688" y="4505325"/>
          <p14:tracePt t="42115" x="6883400" y="4389438"/>
          <p14:tracePt t="42129" x="6862763" y="4260850"/>
          <p14:tracePt t="42135" x="6854825" y="4167188"/>
          <p14:tracePt t="42148" x="6840538" y="4008438"/>
          <p14:tracePt t="42166" x="6862763" y="3749675"/>
          <p14:tracePt t="42173" x="6869113" y="3676650"/>
          <p14:tracePt t="42189" x="6891338" y="3582988"/>
          <p14:tracePt t="42196" x="6962775" y="3309938"/>
          <p14:tracePt t="42212" x="7034213" y="3079750"/>
          <p14:tracePt t="42220" x="7113588" y="2863850"/>
          <p14:tracePt t="42223" x="7178675" y="2727325"/>
          <p14:tracePt t="42239" x="7221538" y="2633663"/>
          <p14:tracePt t="42245" x="7307263" y="2446338"/>
          <p14:tracePt t="42257" x="7329488" y="2374900"/>
          <p14:tracePt t="42263" x="7351713" y="2332038"/>
          <p14:tracePt t="42270" x="7358063" y="2309813"/>
          <p14:tracePt t="42275" x="7358063" y="2295525"/>
          <p14:tracePt t="42287" x="7366000" y="2281238"/>
          <p14:tracePt t="42291" x="7372350" y="2281238"/>
          <p14:tracePt t="42296" x="7380288" y="2266950"/>
          <p14:tracePt t="42306" x="7394575" y="2252663"/>
          <p14:tracePt t="42322" x="7437438" y="2230438"/>
          <p14:tracePt t="42326" x="7488238" y="2195513"/>
          <p14:tracePt t="42333" x="7537450" y="2151063"/>
          <p14:tracePt t="42347" x="7704138" y="2036763"/>
          <p14:tracePt t="42354" x="7753350" y="1971675"/>
          <p14:tracePt t="42365" x="7797800" y="1920875"/>
          <p14:tracePt t="42370" x="7832725" y="1892300"/>
          <p14:tracePt t="42377" x="7883525" y="1841500"/>
          <p14:tracePt t="42393" x="8005763" y="1784350"/>
          <p14:tracePt t="42400" x="8077200" y="1763713"/>
          <p14:tracePt t="42413" x="8156575" y="1741488"/>
          <p14:tracePt t="42428" x="8228013" y="1727200"/>
          <p14:tracePt t="42433" x="8286750" y="1727200"/>
          <p14:tracePt t="42444" x="8380413" y="1727200"/>
          <p14:tracePt t="42450" x="8472488" y="1727200"/>
          <p14:tracePt t="42463" x="8596313" y="1749425"/>
          <p14:tracePt t="42469" x="8639175" y="1755775"/>
          <p14:tracePt t="42484" x="8789988" y="1755775"/>
          <p14:tracePt t="42490" x="8883650" y="1755775"/>
          <p14:tracePt t="42503" x="8955088" y="1741488"/>
          <p14:tracePt t="42511" x="9048750" y="1727200"/>
          <p14:tracePt t="42526" x="9178925" y="1719263"/>
          <p14:tracePt t="42533" x="9250363" y="1719263"/>
          <p14:tracePt t="42553" x="9364663" y="1727200"/>
          <p14:tracePt t="42558" x="9415463" y="1733550"/>
          <p14:tracePt t="42571" x="9486900" y="1778000"/>
          <p14:tracePt t="42577" x="9537700" y="1798638"/>
          <p14:tracePt t="42588" x="9574213" y="1835150"/>
          <p14:tracePt t="42593" x="9631363" y="1871663"/>
          <p14:tracePt t="42601" x="9667875" y="1900238"/>
          <p14:tracePt t="42614" x="9717088" y="1928813"/>
          <p14:tracePt t="42621" x="9739313" y="1943100"/>
          <p14:tracePt t="42634" x="9782175" y="1965325"/>
          <p14:tracePt t="42641" x="9796463" y="1979613"/>
          <p14:tracePt t="42654" x="9825038" y="2000250"/>
          <p14:tracePt t="42658" x="9847263" y="2022475"/>
          <p14:tracePt t="42663" x="9875838" y="2051050"/>
          <p14:tracePt t="42675" x="9912350" y="2093913"/>
          <p14:tracePt t="42679" x="9947275" y="2136775"/>
          <p14:tracePt t="42685" x="10006013" y="2201863"/>
          <p14:tracePt t="42696" x="10055225" y="2295525"/>
          <p14:tracePt t="42702" x="10098088" y="2366963"/>
          <p14:tracePt t="42709" x="10128250" y="2439988"/>
          <p14:tracePt t="42722" x="10171113" y="2611438"/>
          <p14:tracePt t="42728" x="10191750" y="2713038"/>
          <p14:tracePt t="42739" x="10213975" y="2820988"/>
          <p14:tracePt t="42743" x="10221913" y="2914650"/>
          <p14:tracePt t="42749" x="10221913" y="2921000"/>
          <p14:tracePt t="42761" x="10228263" y="3079750"/>
          <p14:tracePt t="42766" x="10228263" y="3181350"/>
          <p14:tracePt t="42779" x="10221913" y="3389313"/>
          <p14:tracePt t="42785" x="10199688" y="3482975"/>
          <p14:tracePt t="42800" x="10134600" y="3749675"/>
          <p14:tracePt t="42807" x="10098088" y="3871913"/>
          <p14:tracePt t="42824" x="10006013" y="4130675"/>
          <p14:tracePt t="42831" x="9955213" y="4230688"/>
          <p14:tracePt t="42845" x="9883775" y="4368800"/>
          <p14:tracePt t="42850" x="9847263" y="4418013"/>
          <p14:tracePt t="42863" x="9818688" y="4460875"/>
          <p14:tracePt t="42867" x="9775825" y="4511675"/>
          <p14:tracePt t="42873" x="9725025" y="4562475"/>
          <p14:tracePt t="42886" x="9645650" y="4648200"/>
          <p14:tracePt t="42893" x="9588500" y="4684713"/>
          <p14:tracePt t="42906" x="9537700" y="4735513"/>
          <p14:tracePt t="42912" x="9486900" y="4784725"/>
          <p14:tracePt t="42915" x="9401175" y="4849813"/>
          <p14:tracePt t="42926" x="9213850" y="4957763"/>
          <p14:tracePt t="42930" x="9063038" y="5045075"/>
          <p14:tracePt t="42936" x="9040813" y="5051425"/>
          <p14:tracePt t="42950" x="8761413" y="5108575"/>
          <p14:tracePt t="42957" x="8645525" y="5108575"/>
          <p14:tracePt t="42973" x="8488363" y="5108575"/>
          <p14:tracePt t="42979" x="8380413" y="5108575"/>
          <p14:tracePt t="42993" x="8120063" y="5108575"/>
          <p14:tracePt t="43008" x="8020050" y="5108575"/>
          <p14:tracePt t="43015" x="7718425" y="5153025"/>
          <p14:tracePt t="43031" x="7531100" y="5216525"/>
          <p14:tracePt t="43036" x="7429500" y="5246688"/>
          <p14:tracePt t="43051" x="7272338" y="5267325"/>
          <p14:tracePt t="43058" x="7221538" y="5275263"/>
          <p14:tracePt t="43070" x="7164388" y="5275263"/>
          <p14:tracePt t="43075" x="7113588" y="5275263"/>
          <p14:tracePt t="43083" x="7056438" y="5246688"/>
          <p14:tracePt t="43096" x="6832600" y="5138738"/>
          <p14:tracePt t="43101" x="6718300" y="5073650"/>
          <p14:tracePt t="43115" x="6559550" y="4972050"/>
          <p14:tracePt t="43130" x="6315075" y="4770438"/>
          <p14:tracePt t="43147" x="6113463" y="4519613"/>
          <p14:tracePt t="43152" x="6056313" y="4460875"/>
          <p14:tracePt t="43166" x="5962650" y="4338638"/>
          <p14:tracePt t="43173" x="5919788" y="4252913"/>
          <p14:tracePt t="43185" x="5883275" y="4187825"/>
          <p14:tracePt t="43190" x="5854700" y="4116388"/>
          <p14:tracePt t="43203" x="5811838" y="4030663"/>
          <p14:tracePt t="43221" x="5803900" y="3965575"/>
          <p14:tracePt t="43225" x="5803900" y="3943350"/>
          <p14:tracePt t="43232" x="5811838" y="3929063"/>
          <p14:tracePt t="43243" x="5826125" y="3900488"/>
          <p14:tracePt t="43248" x="5840413" y="3878263"/>
          <p14:tracePt t="43261" x="5876925" y="3843338"/>
          <p14:tracePt t="43276" x="5927725" y="3798888"/>
          <p14:tracePt t="43283" x="5948363" y="3784600"/>
          <p14:tracePt t="43297" x="5984875" y="3756025"/>
          <p14:tracePt t="43313" x="6049963" y="3713163"/>
          <p14:tracePt t="43319" x="6078538" y="3698875"/>
          <p14:tracePt t="43333" x="6135688" y="3670300"/>
          <p14:tracePt t="43348" x="6178550" y="3641725"/>
          <p14:tracePt t="43353" x="6200775" y="3627438"/>
          <p14:tracePt t="43368" x="6257925" y="3576638"/>
          <p14:tracePt t="43374" x="6315075" y="3525838"/>
          <p14:tracePt t="43381" x="6388100" y="3454400"/>
          <p14:tracePt t="43396" x="6553200" y="3324225"/>
          <p14:tracePt t="43411" x="6661150" y="3209925"/>
          <p14:tracePt t="43425" x="6761163" y="3059113"/>
          <p14:tracePt t="43440" x="6869113" y="2928938"/>
          <p14:tracePt t="43446" x="6911975" y="2878138"/>
          <p14:tracePt t="43458" x="6970713" y="2835275"/>
          <p14:tracePt t="43462" x="7013575" y="2792413"/>
          <p14:tracePt t="43477" x="7099300" y="2690813"/>
          <p14:tracePt t="43483" x="7135813" y="2641600"/>
          <p14:tracePt t="43495" x="7164388" y="2611438"/>
          <p14:tracePt t="43500" x="7192963" y="2576513"/>
          <p14:tracePt t="43506" x="7243763" y="2547938"/>
          <p14:tracePt t="43523" x="7358063" y="2489200"/>
          <p14:tracePt t="43528" x="7423150" y="2474913"/>
          <p14:tracePt t="43540" x="7494588" y="2454275"/>
          <p14:tracePt t="43547" x="7523163" y="2439988"/>
          <p14:tracePt t="43565" x="7588250" y="2425700"/>
          <p14:tracePt t="43571" x="7645400" y="2403475"/>
          <p14:tracePt t="43584" x="7847013" y="2366963"/>
          <p14:tracePt t="43598" x="7977188" y="2366963"/>
          <p14:tracePt t="43616" x="8193088" y="2389188"/>
          <p14:tracePt t="43620" x="8307388" y="2417763"/>
          <p14:tracePt t="43634" x="8443913" y="2482850"/>
          <p14:tracePt t="43640" x="8545513" y="2554288"/>
          <p14:tracePt t="43653" x="8688388" y="2641600"/>
          <p14:tracePt t="43657" x="8782050" y="2698750"/>
          <p14:tracePt t="43662" x="8861425" y="2749550"/>
          <p14:tracePt t="43674" x="8912225" y="2792413"/>
          <p14:tracePt t="43680" x="8983663" y="2827338"/>
          <p14:tracePt t="43687" x="9085263" y="2886075"/>
          <p14:tracePt t="43691" x="9178925" y="2943225"/>
          <p14:tracePt t="43705" x="9242425" y="2994025"/>
          <p14:tracePt t="43710" x="9293225" y="3051175"/>
          <p14:tracePt t="43714" x="9307513" y="3073400"/>
          <p14:tracePt t="43727" x="9409113" y="3216275"/>
          <p14:tracePt t="43737" x="9444038" y="3317875"/>
          <p14:tracePt t="43742" x="9480550" y="3411538"/>
          <p14:tracePt t="43753" x="9523413" y="3519488"/>
          <p14:tracePt t="43759" x="9537700" y="3598863"/>
          <p14:tracePt t="43766" x="9545638" y="3676650"/>
          <p14:tracePt t="43780" x="9559925" y="3829050"/>
          <p14:tracePt t="43787" x="9559925" y="3878263"/>
          <p14:tracePt t="43791" x="9559925" y="3922713"/>
          <p14:tracePt t="43808" x="9531350" y="4022725"/>
          <p14:tracePt t="43813" x="9509125" y="4073525"/>
          <p14:tracePt t="43825" x="9480550" y="4144963"/>
          <p14:tracePt t="43832" x="9444038" y="4224338"/>
          <p14:tracePt t="43835" x="9401175" y="4318000"/>
          <p14:tracePt t="43847" x="9364663" y="4389438"/>
          <p14:tracePt t="43851" x="9301163" y="4460875"/>
          <p14:tracePt t="43857" x="9207500" y="4568825"/>
          <p14:tracePt t="43868" x="9055100" y="4692650"/>
          <p14:tracePt t="43874" x="8940800" y="4821238"/>
          <p14:tracePt t="43880" x="8796338" y="4929188"/>
          <p14:tracePt t="43894" x="8559800" y="5065713"/>
          <p14:tracePt t="43899" x="8472488" y="5080000"/>
          <p14:tracePt t="43911" x="8394700" y="5102225"/>
          <p14:tracePt t="43916" x="8278813" y="5116513"/>
          <p14:tracePt t="43931" x="7991475" y="5153025"/>
          <p14:tracePt t="43947" x="7797800" y="5153025"/>
          <p14:tracePt t="43952" x="7689850" y="5153025"/>
          <p14:tracePt t="43964" x="7553325" y="5153025"/>
          <p14:tracePt t="43982" x="7445375" y="5159375"/>
          <p14:tracePt t="43989" x="7372350" y="5159375"/>
          <p14:tracePt t="43993" x="7307263" y="5145088"/>
          <p14:tracePt t="44005" x="7243763" y="5124450"/>
          <p14:tracePt t="44008" x="7192963" y="5087938"/>
          <p14:tracePt t="44023" x="7056438" y="4849813"/>
          <p14:tracePt t="44029" x="7005638" y="4721225"/>
          <p14:tracePt t="44040" x="6934200" y="4483100"/>
          <p14:tracePt t="44046" x="6905625" y="4173538"/>
          <p14:tracePt t="44059" x="6854825" y="3770313"/>
          <p14:tracePt t="44073" x="6854825" y="3482975"/>
          <p14:tracePt t="44088" x="6854825" y="3159125"/>
          <p14:tracePt t="44094" x="6862763" y="3043238"/>
          <p14:tracePt t="44104" x="6869113" y="2965450"/>
          <p14:tracePt t="44108" x="6877050" y="2871788"/>
          <p14:tracePt t="44116" x="6891338" y="2755900"/>
          <p14:tracePt t="44129" x="6905625" y="2611438"/>
          <p14:tracePt t="44136" x="6905625" y="2568575"/>
          <p14:tracePt t="44149" x="6911975" y="2540000"/>
          <p14:tracePt t="44154" x="6919913" y="2511425"/>
          <p14:tracePt t="44161" x="6919913" y="2505075"/>
          <p14:tracePt t="44166" x="6919913" y="2489200"/>
          <p14:tracePt t="44216" x="6940550" y="2482850"/>
          <p14:tracePt t="44227" x="6970713" y="2474913"/>
          <p14:tracePt t="44233" x="6991350" y="2468563"/>
          <p14:tracePt t="44245" x="7019925" y="2460625"/>
          <p14:tracePt t="44252" x="7027863" y="2460625"/>
          <p14:tracePt t="44268" x="7042150" y="2460625"/>
          <p14:tracePt t="44274" x="7048500" y="2454275"/>
          <p14:tracePt t="44287" x="7092950" y="2439988"/>
          <p14:tracePt t="44293" x="7142163" y="2411413"/>
          <p14:tracePt t="44297" x="7200900" y="2389188"/>
          <p14:tracePt t="44312" x="7250113" y="2360613"/>
          <p14:tracePt t="44317" x="7292975" y="2352675"/>
          <p14:tracePt t="44334" x="7408863" y="2324100"/>
          <p14:tracePt t="44341" x="7466013" y="2324100"/>
          <p14:tracePt t="44353" x="7559675" y="2324100"/>
          <p14:tracePt t="44360" x="7588250" y="2324100"/>
          <p14:tracePt t="44374" x="7653338" y="2309813"/>
          <p14:tracePt t="44383" x="7724775" y="2295525"/>
          <p14:tracePt t="44398" x="7934325" y="2238375"/>
          <p14:tracePt t="44405" x="8005763" y="2216150"/>
          <p14:tracePt t="44410" x="8056563" y="2201863"/>
          <p14:tracePt t="44425" x="8213725" y="2181225"/>
          <p14:tracePt t="44431" x="8307388" y="2181225"/>
          <p14:tracePt t="44443" x="8401050" y="2195513"/>
          <p14:tracePt t="44449" x="8472488" y="2209800"/>
          <p14:tracePt t="44465" x="8624888" y="2303463"/>
          <p14:tracePt t="44470" x="8753475" y="2397125"/>
          <p14:tracePt t="44476" x="8855075" y="2474913"/>
          <p14:tracePt t="44489" x="8997950" y="2647950"/>
          <p14:tracePt t="44496" x="9055100" y="2755900"/>
          <p14:tracePt t="44509" x="9105900" y="2820988"/>
          <p14:tracePt t="44513" x="9134475" y="2871788"/>
          <p14:tracePt t="44520" x="9163050" y="2900363"/>
          <p14:tracePt t="44533" x="9207500" y="2971800"/>
          <p14:tracePt t="44554" x="9250363" y="3051175"/>
          <p14:tracePt t="44559" x="9256713" y="3108325"/>
          <p14:tracePt t="44562" x="9264650" y="3201988"/>
          <p14:tracePt t="44573" x="9264650" y="3295650"/>
          <p14:tracePt t="44579" x="9236075" y="3389313"/>
          <p14:tracePt t="44585" x="9193213" y="3562350"/>
          <p14:tracePt t="44598" x="9048750" y="3929063"/>
          <p14:tracePt t="44615" x="8840788" y="4375150"/>
          <p14:tracePt t="44621" x="8739188" y="4533900"/>
          <p14:tracePt t="44633" x="8588375" y="4699000"/>
          <p14:tracePt t="44640" x="8502650" y="4778375"/>
          <p14:tracePt t="44652" x="8366125" y="4886325"/>
          <p14:tracePt t="44656" x="8105775" y="5073650"/>
          <p14:tracePt t="44666" x="7954963" y="5145088"/>
          <p14:tracePt t="44671" x="7869238" y="5181600"/>
          <p14:tracePt t="44677" x="7775575" y="5216525"/>
          <p14:tracePt t="44688" x="7624763" y="5238750"/>
          <p14:tracePt t="44694" x="7502525" y="5246688"/>
          <p14:tracePt t="44700" x="7423150" y="5246688"/>
          <p14:tracePt t="44713" x="7258050" y="5246688"/>
          <p14:tracePt t="44729" x="7142163" y="5232400"/>
          <p14:tracePt t="44734" x="7113588" y="5224463"/>
          <p14:tracePt t="44745" x="7092950" y="5216525"/>
          <p14:tracePt t="44751" x="7070725" y="5195888"/>
          <p14:tracePt t="44763" x="6970713" y="4972050"/>
          <p14:tracePt t="44770" x="6934200" y="4814888"/>
          <p14:tracePt t="44787" x="6862763" y="4159250"/>
          <p14:tracePt t="44793" x="6846888" y="3943350"/>
          <p14:tracePt t="44804" x="6818313" y="3582988"/>
          <p14:tracePt t="44809" x="6797675" y="3468688"/>
          <p14:tracePt t="44815" x="6789738" y="3324225"/>
          <p14:tracePt t="44832" x="6775450" y="3101975"/>
          <p14:tracePt t="44837" x="6775450" y="3036888"/>
          <p14:tracePt t="44841" x="6775450" y="3008313"/>
          <p14:tracePt t="44859" x="6804025" y="2914650"/>
          <p14:tracePt t="44864" x="6818313" y="2878138"/>
          <p14:tracePt t="44875" x="6840538" y="2827338"/>
          <p14:tracePt t="44880" x="6877050" y="2770188"/>
          <p14:tracePt t="44885" x="6911975" y="2735263"/>
          <p14:tracePt t="44899" x="7048500" y="2647950"/>
          <p14:tracePt t="44906" x="7099300" y="2627313"/>
          <p14:tracePt t="44922" x="7164388" y="2605088"/>
          <p14:tracePt t="44928" x="7192963" y="2597150"/>
          <p14:tracePt t="44940" x="7215188" y="2590800"/>
          <p14:tracePt t="44945" x="7264400" y="2590800"/>
          <p14:tracePt t="44951" x="7343775" y="2582863"/>
          <p14:tracePt t="44964" x="7545388" y="2576513"/>
          <p14:tracePt t="44980" x="7732713" y="2619375"/>
          <p14:tracePt t="44993" x="8056563" y="2770188"/>
          <p14:tracePt t="45008" x="8185150" y="2892425"/>
          <p14:tracePt t="45016" x="8250238" y="2965450"/>
          <p14:tracePt t="45029" x="8372475" y="3136900"/>
          <p14:tracePt t="45035" x="8415338" y="3224213"/>
          <p14:tracePt t="45051" x="8466138" y="3367088"/>
          <p14:tracePt t="45066" x="8494713" y="3519488"/>
          <p14:tracePt t="45081" x="8494713" y="3727450"/>
          <p14:tracePt t="45086" x="8494713" y="3821113"/>
          <p14:tracePt t="45101" x="8443913" y="4065588"/>
          <p14:tracePt t="45107" x="8408988" y="4210050"/>
          <p14:tracePt t="45119" x="8366125" y="4303713"/>
          <p14:tracePt t="45125" x="8329613" y="4375150"/>
          <p14:tracePt t="45142" x="8278813" y="4454525"/>
          <p14:tracePt t="45148" x="8272463" y="4468813"/>
          <p14:tracePt t="45151" x="8264525" y="4468813"/>
          <p14:tracePt t="45164" x="8264525" y="4476750"/>
          <p14:tracePt t="45177" x="8235950" y="4476750"/>
          <p14:tracePt t="45182" x="8085138" y="4476750"/>
          <p14:tracePt t="45196" x="7954963" y="4468813"/>
          <p14:tracePt t="45201" x="7920038" y="4460875"/>
          <p14:tracePt t="45212" x="7897813" y="4454525"/>
          <p14:tracePt t="45218" x="7875588" y="4446588"/>
          <p14:tracePt t="45232" x="7812088" y="4425950"/>
          <p14:tracePt t="45237" x="7761288" y="4411663"/>
          <p14:tracePt t="45248" x="7696200" y="4383088"/>
          <p14:tracePt t="45263" x="7559675" y="4303713"/>
          <p14:tracePt t="45278" x="7423150" y="4122738"/>
          <p14:tracePt t="45283" x="7366000" y="4051300"/>
          <p14:tracePt t="45296" x="7258050" y="3900488"/>
          <p14:tracePt t="45301" x="7200900" y="3835400"/>
          <p14:tracePt t="45314" x="7150100" y="3778250"/>
          <p14:tracePt t="45319" x="7099300" y="3721100"/>
          <p14:tracePt t="45324" x="7070725" y="3676650"/>
          <p14:tracePt t="45339" x="7019925" y="3598863"/>
          <p14:tracePt t="45345" x="7005638" y="3568700"/>
          <p14:tracePt t="45356" x="6991350" y="3540125"/>
          <p14:tracePt t="45362" x="6977063" y="3511550"/>
          <p14:tracePt t="45367" x="6970713" y="3482975"/>
          <p14:tracePt t="45379" x="6962775" y="3454400"/>
          <p14:tracePt t="45383" x="6954838" y="3432175"/>
          <p14:tracePt t="45389" x="6948488" y="3411538"/>
          <p14:tracePt t="45403" x="6948488" y="3375025"/>
          <p14:tracePt t="45409" x="6948488" y="3360738"/>
          <p14:tracePt t="45421" x="6948488" y="3352800"/>
          <p14:tracePt t="45427" x="6948488" y="3338513"/>
          <p14:tracePt t="45441" x="6948488" y="3332163"/>
          <p14:tracePt t="45457" x="6948488" y="3324225"/>
          <p14:tracePt t="45462" x="6948488" y="3317875"/>
          <p14:tracePt t="45475" x="6948488" y="3309938"/>
          <p14:tracePt t="45490" x="6948488" y="3303588"/>
          <p14:tracePt t="46143" x="6948488" y="3309938"/>
          <p14:tracePt t="46607" x="6948488" y="3317875"/>
          <p14:tracePt t="46619" x="6948488" y="3324225"/>
          <p14:tracePt t="46624" x="6948488" y="3332163"/>
          <p14:tracePt t="48560" x="6970713" y="3309938"/>
          <p14:tracePt t="48575" x="7013575" y="3267075"/>
          <p14:tracePt t="48582" x="7034213" y="3238500"/>
          <p14:tracePt t="48597" x="7062788" y="3201988"/>
          <p14:tracePt t="48605" x="7077075" y="3173413"/>
          <p14:tracePt t="48609" x="7077075" y="3151188"/>
          <p14:tracePt t="48626" x="7092950" y="3130550"/>
          <p14:tracePt t="48633" x="7092950" y="3122613"/>
          <p14:tracePt t="48650" x="7092950" y="3116263"/>
          <p14:tracePt t="48667" x="7092950" y="3108325"/>
          <p14:tracePt t="48682" x="7092950" y="3101975"/>
          <p14:tracePt t="48699" x="7092950" y="3094038"/>
          <p14:tracePt t="48706" x="7092950" y="3087688"/>
          <p14:tracePt t="48711" x="7107238" y="3065463"/>
          <p14:tracePt t="48728" x="7156450" y="2965450"/>
          <p14:tracePt t="48736" x="7192963" y="2871788"/>
          <p14:tracePt t="48750" x="7250113" y="2690813"/>
          <p14:tracePt t="48756" x="7264400" y="2641600"/>
          <p14:tracePt t="48761" x="7264400" y="2627313"/>
          <p14:tracePt t="48775" x="7272338" y="2597150"/>
          <p14:tracePt t="48796" x="7272338" y="2590800"/>
          <p14:tracePt t="48810" x="7272338" y="2582863"/>
          <p14:tracePt t="48838" x="7278688" y="2568575"/>
          <p14:tracePt t="48847" x="7286625" y="2554288"/>
          <p14:tracePt t="48858" x="7307263" y="2540000"/>
          <p14:tracePt t="48862" x="7323138" y="2519363"/>
          <p14:tracePt t="48871" x="7343775" y="2505075"/>
          <p14:tracePt t="48875" x="7351713" y="2474913"/>
          <p14:tracePt t="48884" x="7366000" y="2468563"/>
          <p14:tracePt t="48897" x="7386638" y="2446338"/>
          <p14:tracePt t="48918" x="7394575" y="2439988"/>
          <p14:tracePt t="48929" x="7400925" y="2439988"/>
          <p14:tracePt t="48980" x="7408863" y="2439988"/>
          <p14:tracePt t="48998" x="7415213" y="2439988"/>
          <p14:tracePt t="49016" x="7429500" y="2432050"/>
          <p14:tracePt t="49028" x="7451725" y="2425700"/>
          <p14:tracePt t="49042" x="7459663" y="2425700"/>
          <p14:tracePt t="49063" x="7466013" y="2425700"/>
          <p14:tracePt t="49079" x="7473950" y="2425700"/>
          <p14:tracePt t="49129" x="7480300" y="2425700"/>
          <p14:tracePt t="49144" x="7494588" y="2425700"/>
          <p14:tracePt t="49150" x="7502525" y="2425700"/>
          <p14:tracePt t="49166" x="7516813" y="2425700"/>
          <p14:tracePt t="49174" x="7523163" y="2425700"/>
          <p14:tracePt t="49188" x="7545388" y="2425700"/>
          <p14:tracePt t="49207" x="7553325" y="2425700"/>
          <p14:tracePt t="49224" x="7559675" y="2425700"/>
          <p14:tracePt t="49245" x="7567613" y="2425700"/>
          <p14:tracePt t="49279" x="7567613" y="2417763"/>
          <p14:tracePt t="49293" x="7567613" y="2411413"/>
          <p14:tracePt t="49311" x="7567613" y="2403475"/>
          <p14:tracePt t="49318" x="7573963" y="2403475"/>
          <p14:tracePt t="49333" x="7573963" y="2389188"/>
          <p14:tracePt t="49353" x="7581900" y="2389188"/>
          <p14:tracePt t="49367" x="7588250" y="2389188"/>
          <p14:tracePt t="49394" x="7588250" y="2397125"/>
          <p14:tracePt t="49408" x="7588250" y="2403475"/>
          <p14:tracePt t="49433" x="7588250" y="2411413"/>
          <p14:tracePt t="49447" x="7588250" y="2417763"/>
          <p14:tracePt t="49464" x="7588250" y="2425700"/>
          <p14:tracePt t="49483" x="7596188" y="2425700"/>
          <p14:tracePt t="49499" x="7616825" y="2432050"/>
          <p14:tracePt t="49505" x="7631113" y="2439988"/>
          <p14:tracePt t="49509" x="7639050" y="2439988"/>
          <p14:tracePt t="49527" x="7653338" y="2446338"/>
          <p14:tracePt t="49533" x="7659688" y="2446338"/>
          <p14:tracePt t="49552" x="7667625" y="2446338"/>
          <p14:tracePt t="49883" x="7667625" y="2454275"/>
          <p14:tracePt t="49898" x="7761288" y="2474913"/>
          <p14:tracePt t="49904" x="7861300" y="2482850"/>
          <p14:tracePt t="49923" x="8264525" y="2519363"/>
          <p14:tracePt t="49928" x="8372475" y="2519363"/>
          <p14:tracePt t="49942" x="8602663" y="2505075"/>
          <p14:tracePt t="49949" x="8732838" y="2474913"/>
          <p14:tracePt t="49963" x="8861425" y="2446338"/>
          <p14:tracePt t="49969" x="8912225" y="2432050"/>
          <p14:tracePt t="49985" x="9020175" y="2397125"/>
          <p14:tracePt t="49992" x="9085263" y="2381250"/>
          <p14:tracePt t="50005" x="9156700" y="2360613"/>
          <p14:tracePt t="50009" x="9207500" y="2352675"/>
          <p14:tracePt t="50016" x="9250363" y="2346325"/>
          <p14:tracePt t="50020" x="9278938" y="2346325"/>
          <p14:tracePt t="50036" x="9321800" y="2346325"/>
          <p14:tracePt t="50055" x="9378950" y="2366963"/>
          <p14:tracePt t="50064" x="9423400" y="2381250"/>
          <p14:tracePt t="50079" x="9458325" y="2389188"/>
          <p14:tracePt t="50087" x="9480550" y="2389188"/>
          <p14:tracePt t="50092" x="9494838" y="2389188"/>
          <p14:tracePt t="50100" x="9523413" y="2389188"/>
          <p14:tracePt t="50115" x="9559925" y="2397125"/>
          <p14:tracePt t="50123" x="9580563" y="2397125"/>
          <p14:tracePt t="50128" x="9588500" y="2397125"/>
          <p14:tracePt t="50145" x="9609138" y="2397125"/>
          <p14:tracePt t="50151" x="9623425" y="2397125"/>
          <p14:tracePt t="50171" x="9653588" y="2397125"/>
          <p14:tracePt t="50177" x="9688513" y="2397125"/>
          <p14:tracePt t="50191" x="9775825" y="2389188"/>
          <p14:tracePt t="50198" x="9818688" y="2381250"/>
          <p14:tracePt t="50212" x="9867900" y="2381250"/>
          <p14:tracePt t="50216" x="9904413" y="2381250"/>
          <p14:tracePt t="50224" x="9932988" y="2381250"/>
          <p14:tracePt t="50238" x="9975850" y="2389188"/>
          <p14:tracePt t="50244" x="9998075" y="2403475"/>
          <p14:tracePt t="50257" x="10034588" y="2417763"/>
          <p14:tracePt t="50264" x="10048875" y="2425700"/>
          <p14:tracePt t="50279" x="10055225" y="2439988"/>
          <p14:tracePt t="50304" x="10055225" y="2446338"/>
          <p14:tracePt t="50401" x="10055225" y="2454275"/>
          <p14:tracePt t="50429" x="10055225" y="2460625"/>
          <p14:tracePt t="50451" x="10048875" y="2460625"/>
          <p14:tracePt t="50468" x="10040938" y="2468563"/>
          <p14:tracePt t="50483" x="10034588" y="2468563"/>
          <p14:tracePt t="50498" x="10034588" y="2474913"/>
          <p14:tracePt t="50504" x="10026650" y="2474913"/>
          <p14:tracePt t="50509" x="10020300" y="2482850"/>
          <p14:tracePt t="50523" x="10020300" y="2489200"/>
          <p14:tracePt t="50529" x="10012363" y="2497138"/>
          <p14:tracePt t="50545" x="9998075" y="2511425"/>
          <p14:tracePt t="50562" x="9991725" y="2511425"/>
          <p14:tracePt t="50568" x="9991725" y="2519363"/>
          <p14:tracePt t="50582" x="9983788" y="2525713"/>
          <p14:tracePt t="50590" x="9983788" y="2540000"/>
          <p14:tracePt t="50595" x="9969500" y="2641600"/>
          <p14:tracePt t="50602" x="9969500" y="2763838"/>
          <p14:tracePt t="50616" x="9998075" y="3065463"/>
          <p14:tracePt t="50631" x="10012363" y="3425825"/>
          <p14:tracePt t="50647" x="10026650" y="3878263"/>
          <p14:tracePt t="50655" x="10026650" y="3965575"/>
          <p14:tracePt t="50659" x="10026650" y="4073525"/>
          <p14:tracePt t="50674" x="10026650" y="4267200"/>
          <p14:tracePt t="50689" x="10012363" y="4383088"/>
          <p14:tracePt t="50696" x="10006013" y="4432300"/>
          <p14:tracePt t="50711" x="9998075" y="4525963"/>
          <p14:tracePt t="50717" x="9991725" y="4576763"/>
          <p14:tracePt t="50731" x="9961563" y="4684713"/>
          <p14:tracePt t="50738" x="9961563" y="4706938"/>
          <p14:tracePt t="50754" x="9947275" y="4784725"/>
          <p14:tracePt t="50760" x="9947275" y="4806950"/>
          <p14:tracePt t="50774" x="9947275" y="4814888"/>
          <p14:tracePt t="50791" x="9947275" y="4821238"/>
          <p14:tracePt t="50817" x="9875838" y="5159375"/>
          <p14:tracePt t="50840" x="9875838" y="5167313"/>
          <p14:tracePt t="50856" x="9853613" y="5260975"/>
          <p14:tracePt t="50863" x="9853613" y="5267325"/>
          <p14:tracePt t="50876" x="9847263" y="5281613"/>
          <p14:tracePt t="50882" x="9847263" y="5289550"/>
          <p14:tracePt t="50896" x="9839325" y="5289550"/>
          <p14:tracePt t="51336" x="9761538" y="5216525"/>
          <p14:tracePt t="51350" x="9236075" y="4857750"/>
          <p14:tracePt t="51358" x="8963025" y="4699000"/>
          <p14:tracePt t="51375" x="8480425" y="4310063"/>
          <p14:tracePt t="51380" x="8350250" y="4187825"/>
          <p14:tracePt t="51387" x="8193088" y="3979863"/>
          <p14:tracePt t="51392" x="8113713" y="3798888"/>
          <p14:tracePt t="51409" x="8048625" y="3613150"/>
          <p14:tracePt t="51424" x="8034338" y="3446463"/>
          <p14:tracePt t="51440" x="8034338" y="3352800"/>
          <p14:tracePt t="51447" x="8034338" y="3338513"/>
          <p14:tracePt t="51459" x="8034338" y="3295650"/>
          <p14:tracePt t="51467" x="8034338" y="3281363"/>
          <p14:tracePt t="51482" x="8027988" y="3244850"/>
          <p14:tracePt t="51490" x="8020050" y="3216275"/>
          <p14:tracePt t="51494" x="8013700" y="3159125"/>
          <p14:tracePt t="51507" x="7991475" y="3065463"/>
          <p14:tracePt t="51515" x="7948613" y="2943225"/>
          <p14:tracePt t="51531" x="7897813" y="2863850"/>
          <p14:tracePt t="51546" x="7861300" y="2820988"/>
          <p14:tracePt t="51554" x="7840663" y="2798763"/>
          <p14:tracePt t="51559" x="7818438" y="2778125"/>
          <p14:tracePt t="51575" x="7789863" y="2741613"/>
          <p14:tracePt t="51582" x="7783513" y="2735263"/>
          <p14:tracePt t="51596" x="7775575" y="2727325"/>
          <p14:tracePt t="51613" x="7767638" y="2727325"/>
          <p14:tracePt t="51818" x="7797800" y="2735263"/>
          <p14:tracePt t="51835" x="7869238" y="2792413"/>
          <p14:tracePt t="51841" x="7897813" y="2820988"/>
          <p14:tracePt t="51846" x="7926388" y="2857500"/>
          <p14:tracePt t="51853" x="7983538" y="2892425"/>
          <p14:tracePt t="51868" x="8048625" y="2935288"/>
          <p14:tracePt t="51884" x="8128000" y="2971800"/>
          <p14:tracePt t="51904" x="8235950" y="2979738"/>
          <p14:tracePt t="51911" x="8264525" y="2979738"/>
          <p14:tracePt t="51927" x="8315325" y="2957513"/>
          <p14:tracePt t="51935" x="8321675" y="2951163"/>
          <p14:tracePt t="51950" x="8350250" y="2921000"/>
          <p14:tracePt t="51956" x="8358188" y="2906713"/>
          <p14:tracePt t="51961" x="8358188" y="2900363"/>
          <p14:tracePt t="51977" x="8372475" y="2892425"/>
          <p14:tracePt t="51994" x="8394700" y="2878138"/>
          <p14:tracePt t="51999" x="8451850" y="2863850"/>
          <p14:tracePt t="52007" x="8537575" y="2857500"/>
          <p14:tracePt t="52011" x="8588375" y="2857500"/>
          <p14:tracePt t="52029" x="8645525" y="2900363"/>
          <p14:tracePt t="52035" x="8674100" y="2935288"/>
          <p14:tracePt t="52051" x="8739188" y="2994025"/>
          <p14:tracePt t="52057" x="8761413" y="3014663"/>
          <p14:tracePt t="52064" x="8767763" y="3022600"/>
          <p14:tracePt t="52078" x="8782050" y="3028950"/>
          <p14:tracePt t="52085" x="8832850" y="3028950"/>
          <p14:tracePt t="52101" x="8940800" y="3036888"/>
          <p14:tracePt t="52107" x="8991600" y="3051175"/>
          <p14:tracePt t="52112" x="9026525" y="3065463"/>
          <p14:tracePt t="52118" x="9091613" y="3101975"/>
          <p14:tracePt t="52135" x="9193213" y="3151188"/>
          <p14:tracePt t="52155" x="9228138" y="3181350"/>
          <p14:tracePt t="52165" x="9236075" y="3181350"/>
          <p14:tracePt t="52181" x="9242425" y="3181350"/>
          <p14:tracePt t="52257" x="9264650" y="3181350"/>
          <p14:tracePt t="52271" x="9344025" y="3151188"/>
          <p14:tracePt t="52277" x="9372600" y="3136900"/>
          <p14:tracePt t="52291" x="9393238" y="3130550"/>
          <p14:tracePt t="52298" x="9480550" y="3101975"/>
          <p14:tracePt t="52313" x="9545638" y="3094038"/>
          <p14:tracePt t="52320" x="9566275" y="3094038"/>
          <p14:tracePt t="52335" x="9602788" y="3094038"/>
          <p14:tracePt t="52342" x="9617075" y="3101975"/>
          <p14:tracePt t="52359" x="9623425" y="3108325"/>
          <p14:tracePt t="52366" x="9623425" y="3116263"/>
          <p14:tracePt t="52379" x="9639300" y="3144838"/>
          <p14:tracePt t="52397" x="9639300" y="3151188"/>
          <p14:tracePt t="52403" x="9639300" y="3159125"/>
          <p14:tracePt t="52416" x="9639300" y="3167063"/>
          <p14:tracePt t="52423" x="9639300" y="3173413"/>
          <p14:tracePt t="52438" x="9639300" y="3181350"/>
          <p14:tracePt t="52479" x="9617075" y="3181350"/>
          <p14:tracePt t="52493" x="9486900" y="3187700"/>
          <p14:tracePt t="52500" x="9451975" y="3187700"/>
          <p14:tracePt t="52523" x="9256713" y="3230563"/>
          <p14:tracePt t="52530" x="9193213" y="3244850"/>
          <p14:tracePt t="52543" x="9120188" y="3267075"/>
          <p14:tracePt t="52551" x="9105900" y="3275013"/>
          <p14:tracePt t="52566" x="9048750" y="3303588"/>
          <p14:tracePt t="52573" x="9020175" y="3324225"/>
          <p14:tracePt t="52587" x="8904288" y="3389313"/>
          <p14:tracePt t="52603" x="8696325" y="3446463"/>
          <p14:tracePt t="52623" x="8531225" y="3446463"/>
          <p14:tracePt t="52630" x="8429625" y="3417888"/>
          <p14:tracePt t="52647" x="8307388" y="3338513"/>
          <p14:tracePt t="52654" x="8278813" y="3303588"/>
          <p14:tracePt t="52673" x="8235950" y="3259138"/>
          <p14:tracePt t="52690" x="8235950" y="3252788"/>
          <p14:tracePt t="52710" x="8235950" y="3216275"/>
          <p14:tracePt t="52717" x="8235950" y="3201988"/>
          <p14:tracePt t="52730" x="8221663" y="3159125"/>
          <p14:tracePt t="52737" x="8213725" y="3144838"/>
          <p14:tracePt t="52752" x="8193088" y="3108325"/>
          <p14:tracePt t="52759" x="8185150" y="3094038"/>
          <p14:tracePt t="52777" x="8164513" y="3059113"/>
          <p14:tracePt t="52783" x="8142288" y="3043238"/>
          <p14:tracePt t="52797" x="8062913" y="2994025"/>
          <p14:tracePt t="52814" x="7948613" y="2935288"/>
          <p14:tracePt t="52818" x="7912100" y="2906713"/>
          <p14:tracePt t="52823" x="7883525" y="2892425"/>
          <p14:tracePt t="52839" x="7847013" y="2871788"/>
          <p14:tracePt t="52844" x="7840663" y="2857500"/>
          <p14:tracePt t="52864" x="7826375" y="2849563"/>
          <p14:tracePt t="52871" x="7826375" y="2843213"/>
          <p14:tracePt t="52883" x="7818438" y="2835275"/>
          <p14:tracePt t="52900" x="7818438" y="2827338"/>
          <p14:tracePt t="52917" x="7804150" y="2806700"/>
          <p14:tracePt t="52925" x="7797800" y="2778125"/>
          <p14:tracePt t="52942" x="7783513" y="2690813"/>
          <p14:tracePt t="52948" x="7775575" y="2641600"/>
          <p14:tracePt t="52962" x="7753350" y="2576513"/>
          <p14:tracePt t="52979" x="7724775" y="2519363"/>
          <p14:tracePt t="52984" x="7710488" y="2489200"/>
          <p14:tracePt t="52991" x="7704138" y="2474913"/>
          <p14:tracePt t="52996" x="7696200" y="2454275"/>
          <p14:tracePt t="53011" x="7689850" y="2432050"/>
          <p14:tracePt t="53029" x="7689850" y="2425700"/>
          <p14:tracePt t="53035" x="7689850" y="2417763"/>
          <p14:tracePt t="53126" x="7681913" y="2417763"/>
          <p14:tracePt t="53144" x="7675563" y="2417763"/>
          <p14:tracePt t="53168" x="7667625" y="2417763"/>
          <p14:tracePt t="53205" x="7659688" y="2417763"/>
          <p14:tracePt t="53393" x="7659688" y="2425700"/>
          <p14:tracePt t="53413" x="7659688" y="2432050"/>
          <p14:tracePt t="53819" x="7667625" y="2474913"/>
          <p14:tracePt t="53834" x="7689850" y="2619375"/>
          <p14:tracePt t="53841" x="7696200" y="2670175"/>
          <p14:tracePt t="53846" x="7696200" y="2690813"/>
          <p14:tracePt t="53851" x="7696200" y="2713038"/>
          <p14:tracePt t="53867" x="7696200" y="2727325"/>
          <p14:tracePt t="53886" x="7696200" y="2735263"/>
          <p14:tracePt t="53960" x="7689850" y="2727325"/>
          <p14:tracePt t="53977" x="7689850" y="2719388"/>
          <p14:tracePt t="53990" x="7681913" y="2698750"/>
          <p14:tracePt t="53996" x="7681913" y="2676525"/>
          <p14:tracePt t="54009" x="7675563" y="2670175"/>
          <p14:tracePt t="54017" x="7675563" y="2641600"/>
          <p14:tracePt t="54034" x="7675563" y="2633663"/>
          <p14:tracePt t="54041" x="7675563" y="2627313"/>
          <p14:tracePt t="54060" x="7675563" y="2619375"/>
          <p14:tracePt t="54074" x="7675563" y="2611438"/>
          <p14:tracePt t="54081" x="7675563" y="2605088"/>
          <p14:tracePt t="54098" x="7681913" y="2590800"/>
          <p14:tracePt t="54114" x="7689850" y="2554288"/>
          <p14:tracePt t="54120" x="7689850" y="2547938"/>
          <p14:tracePt t="54133" x="7689850" y="2533650"/>
          <p14:tracePt t="54157" x="7689850" y="2525713"/>
          <p14:tracePt t="54161" x="7681913" y="2525713"/>
          <p14:tracePt t="54176" x="7675563" y="2525713"/>
          <p14:tracePt t="54193" x="7667625" y="2525713"/>
          <p14:tracePt t="54233" x="7667625" y="2519363"/>
          <p14:tracePt t="54262" x="7667625" y="2511425"/>
          <p14:tracePt t="54379" x="7659688" y="2511425"/>
          <p14:tracePt t="54427" x="7659688" y="2505075"/>
          <p14:tracePt t="54442" x="7659688" y="2497138"/>
          <p14:tracePt t="54514" x="7653338" y="2497138"/>
          <p14:tracePt t="54529" x="7645400" y="2497138"/>
          <p14:tracePt t="54558" x="7645400" y="2489200"/>
          <p14:tracePt t="54572" x="7645400" y="2482850"/>
          <p14:tracePt t="54628" x="7645400" y="2489200"/>
          <p14:tracePt t="54650" x="7645400" y="2497138"/>
          <p14:tracePt t="54665" x="7645400" y="2505075"/>
          <p14:tracePt t="55075" x="7573963" y="2547938"/>
          <p14:tracePt t="55089" x="7423150" y="2655888"/>
          <p14:tracePt t="55105" x="7343775" y="2735263"/>
          <p14:tracePt t="55112" x="7307263" y="2763838"/>
          <p14:tracePt t="55117" x="7278688" y="2784475"/>
          <p14:tracePt t="55131" x="7250113" y="2806700"/>
          <p14:tracePt t="55149" x="7235825" y="2813050"/>
          <p14:tracePt t="55170" x="7229475" y="2827338"/>
          <p14:tracePt t="55177" x="7221538" y="2827338"/>
          <p14:tracePt t="55192" x="7221538" y="2835275"/>
          <p14:tracePt t="55199" x="7200900" y="2849563"/>
          <p14:tracePt t="55211" x="7121525" y="2928938"/>
          <p14:tracePt t="55217" x="7092950" y="2957513"/>
          <p14:tracePt t="55225" x="7070725" y="2971800"/>
          <p14:tracePt t="55241" x="7056438" y="2994025"/>
          <p14:tracePt t="55247" x="7048500" y="3000375"/>
          <p14:tracePt t="55260" x="7042150" y="3008313"/>
          <p14:tracePt t="55276" x="7027863" y="3022600"/>
          <p14:tracePt t="55292" x="6761163" y="3167063"/>
          <p14:tracePt t="55300" x="6661150" y="3216275"/>
          <p14:tracePt t="55315" x="6553200" y="3267075"/>
          <p14:tracePt t="55322" x="6502400" y="3289300"/>
          <p14:tracePt t="55337" x="6337300" y="3324225"/>
          <p14:tracePt t="55343" x="6264275" y="3338513"/>
          <p14:tracePt t="55350" x="6215063" y="3346450"/>
          <p14:tracePt t="55363" x="6127750" y="3352800"/>
          <p14:tracePt t="55369" x="6084888" y="3352800"/>
          <p14:tracePt t="55383" x="5999163" y="3352800"/>
          <p14:tracePt t="55391" x="5956300" y="3352800"/>
          <p14:tracePt t="55406" x="5891213" y="3346450"/>
          <p14:tracePt t="55423" x="5848350" y="3332163"/>
          <p14:tracePt t="55429" x="5834063" y="3332163"/>
          <p14:tracePt t="55435" x="5819775" y="3332163"/>
          <p14:tracePt t="55441" x="5797550" y="3332163"/>
          <p14:tracePt t="55457" x="5754688" y="3332163"/>
          <p14:tracePt t="55473" x="5689600" y="3338513"/>
          <p14:tracePt t="55479" x="5667375" y="3338513"/>
          <p14:tracePt t="55486" x="5646738" y="3346450"/>
          <p14:tracePt t="55491" x="5624513" y="3346450"/>
          <p14:tracePt t="55505" x="5610225" y="3352800"/>
          <p14:tracePt t="55521" x="5603875" y="3352800"/>
          <p14:tracePt t="55538" x="5595938" y="3352800"/>
          <p14:tracePt t="55553" x="5589588" y="3352800"/>
          <p14:tracePt t="55570" x="5581650" y="3352800"/>
          <p14:tracePt t="55587" x="5575300" y="3352800"/>
          <p14:tracePt t="55595" x="5567363" y="3346450"/>
          <p14:tracePt t="55599" x="5553075" y="3338513"/>
          <p14:tracePt t="55620" x="5545138" y="3332163"/>
          <p14:tracePt t="55728" x="5545138" y="3324225"/>
          <p14:tracePt t="58555" x="5603875" y="3252788"/>
          <p14:tracePt t="58570" x="5803900" y="3101975"/>
          <p14:tracePt t="58577" x="5854700" y="3079750"/>
          <p14:tracePt t="58594" x="5883275" y="3073400"/>
          <p14:tracePt t="58601" x="5897563" y="3073400"/>
          <p14:tracePt t="58614" x="5919788" y="3059113"/>
          <p14:tracePt t="58619" x="5942013" y="3059113"/>
          <p14:tracePt t="58634" x="6027738" y="3022600"/>
          <p14:tracePt t="58642" x="6121400" y="2994025"/>
          <p14:tracePt t="58658" x="6323013" y="2921000"/>
          <p14:tracePt t="58665" x="6394450" y="2906713"/>
          <p14:tracePt t="58678" x="6559550" y="2827338"/>
          <p14:tracePt t="58685" x="6610350" y="2813050"/>
          <p14:tracePt t="58704" x="6638925" y="2813050"/>
          <p14:tracePt t="58721" x="6646863" y="2813050"/>
          <p14:tracePt t="58741" x="6653213" y="2813050"/>
          <p14:tracePt t="58771" x="6667500" y="2813050"/>
          <p14:tracePt t="58784" x="6740525" y="2735263"/>
          <p14:tracePt t="58791" x="6783388" y="2690813"/>
          <p14:tracePt t="58806" x="6897688" y="2590800"/>
          <p14:tracePt t="58814" x="6999288" y="2533650"/>
          <p14:tracePt t="58829" x="7142163" y="2446338"/>
          <p14:tracePt t="58835" x="7164388" y="2439988"/>
          <p14:tracePt t="58852" x="7192963" y="2425700"/>
          <p14:tracePt t="58869" x="7221538" y="2417763"/>
          <p14:tracePt t="58889" x="7235825" y="2417763"/>
          <p14:tracePt t="58907" x="7243763" y="2425700"/>
          <p14:tracePt t="58914" x="7250113" y="2425700"/>
          <p14:tracePt t="58957" x="7264400" y="2425700"/>
          <p14:tracePt t="58973" x="7307263" y="2417763"/>
          <p14:tracePt t="58979" x="7343775" y="2411413"/>
          <p14:tracePt t="58996" x="7408863" y="2411413"/>
          <p14:tracePt t="59003" x="7445375" y="2411413"/>
          <p14:tracePt t="59023" x="7508875" y="2432050"/>
          <p14:tracePt t="59029" x="7516813" y="2439988"/>
          <p14:tracePt t="59044" x="7545388" y="2446338"/>
          <p14:tracePt t="59062" x="7553325" y="2446338"/>
          <p14:tracePt t="59084" x="7559675" y="2446338"/>
          <p14:tracePt t="59341" x="7567613" y="2446338"/>
          <p14:tracePt t="59354" x="7573963" y="2446338"/>
          <p14:tracePt t="59369" x="7581900" y="2446338"/>
          <p14:tracePt t="59403" x="7588250" y="2446338"/>
          <p14:tracePt t="59542" x="7596188" y="2446338"/>
          <p14:tracePt t="59561" x="7596188" y="2454275"/>
          <p14:tracePt t="59590" x="7602538" y="2454275"/>
          <p14:tracePt t="59633" x="7610475" y="2454275"/>
          <p14:tracePt t="59670" x="7616825" y="2454275"/>
          <p14:tracePt t="59720" x="7616825" y="2460625"/>
          <p14:tracePt t="59735" x="7616825" y="2474913"/>
          <p14:tracePt t="59741" x="7616825" y="2533650"/>
          <p14:tracePt t="59756" x="7631113" y="2957513"/>
          <p14:tracePt t="59776" x="7675563" y="3568700"/>
          <p14:tracePt t="59795" x="7704138" y="3979863"/>
          <p14:tracePt t="59801" x="7704138" y="4122738"/>
          <p14:tracePt t="59816" x="7724775" y="4432300"/>
          <p14:tracePt t="59824" x="7718425" y="4605338"/>
          <p14:tracePt t="59827" x="7710488" y="4699000"/>
          <p14:tracePt t="59843" x="7689850" y="4872038"/>
          <p14:tracePt t="59851" x="7675563" y="4951413"/>
          <p14:tracePt t="59867" x="7653338" y="5051425"/>
          <p14:tracePt t="59873" x="7639050" y="5087938"/>
          <p14:tracePt t="59881" x="7624763" y="5116513"/>
          <p14:tracePt t="59885" x="7610475" y="5138738"/>
          <p14:tracePt t="59899" x="7588250" y="5167313"/>
          <p14:tracePt t="59906" x="7573963" y="5181600"/>
          <p14:tracePt t="59923" x="7545388" y="5210175"/>
          <p14:tracePt t="59944" x="7494588" y="5238750"/>
          <p14:tracePt t="59951" x="7473950" y="5246688"/>
          <p14:tracePt t="59965" x="7445375" y="5253038"/>
          <p14:tracePt t="59972" x="7415213" y="5260975"/>
          <p14:tracePt t="59986" x="7366000" y="5303838"/>
          <p14:tracePt t="59992" x="7343775" y="5332413"/>
          <p14:tracePt t="60005" x="7315200" y="5368925"/>
          <p14:tracePt t="60010" x="7300913" y="5397500"/>
          <p14:tracePt t="60018" x="7286625" y="5426075"/>
          <p14:tracePt t="60022" x="7272338" y="5440363"/>
          <p14:tracePt t="60035" x="7250113" y="5476875"/>
          <p14:tracePt t="60042" x="7250113" y="5483225"/>
          <p14:tracePt t="60056" x="7235825" y="5526088"/>
          <p14:tracePt t="60065" x="7235825" y="5548313"/>
          <p14:tracePt t="60082" x="7243763" y="5641975"/>
          <p14:tracePt t="60089" x="7250113" y="5678488"/>
          <p14:tracePt t="60104" x="7272338" y="5727700"/>
          <p14:tracePt t="60111" x="7272338" y="5735638"/>
          <p14:tracePt t="60115" x="7278688" y="5749925"/>
          <p14:tracePt t="60132" x="7278688" y="5756275"/>
          <p14:tracePt t="60151" x="7286625" y="5756275"/>
          <p14:tracePt t="60158" x="7292975" y="5756275"/>
          <p14:tracePt t="60174" x="7329488" y="5741988"/>
          <p14:tracePt t="60181" x="7372350" y="5707063"/>
          <p14:tracePt t="60196" x="7429500" y="5656263"/>
          <p14:tracePt t="60202" x="7451725" y="5634038"/>
          <p14:tracePt t="60218" x="7502525" y="5591175"/>
          <p14:tracePt t="60224" x="7516813" y="5570538"/>
          <p14:tracePt t="60240" x="7531100" y="5556250"/>
          <p14:tracePt t="60247" x="7537450" y="5548313"/>
          <p14:tracePt t="60252" x="7537450" y="5540375"/>
          <p14:tracePt t="60270" x="7545388" y="5540375"/>
          <p14:tracePt t="60275" x="7545388" y="5534025"/>
          <p14:tracePt t="60289" x="7545388" y="5526088"/>
          <p14:tracePt t="60332" x="7545388" y="5519738"/>
          <p14:tracePt t="60346" x="7545388" y="5505450"/>
          <p14:tracePt t="60352" x="7545388" y="5497513"/>
          <p14:tracePt t="60367" x="7545388" y="5468938"/>
          <p14:tracePt t="60374" x="7545388" y="5462588"/>
          <p14:tracePt t="60389" x="7545388" y="5454650"/>
          <p14:tracePt t="60397" x="7545388" y="5448300"/>
          <p14:tracePt t="60521" x="7553325" y="5448300"/>
          <p14:tracePt t="60534" x="7581900" y="5432425"/>
          <p14:tracePt t="60540" x="7602538" y="5418138"/>
          <p14:tracePt t="60555" x="7639050" y="5397500"/>
          <p14:tracePt t="60560" x="7659688" y="5383213"/>
          <p14:tracePt t="60579" x="7710488" y="5368925"/>
          <p14:tracePt t="60585" x="7739063" y="5360988"/>
          <p14:tracePt t="60599" x="7826375" y="5354638"/>
          <p14:tracePt t="60616" x="7969250" y="5354638"/>
          <p14:tracePt t="60623" x="8042275" y="5354638"/>
          <p14:tracePt t="60627" x="8091488" y="5354638"/>
          <p14:tracePt t="60644" x="8213725" y="5354638"/>
          <p14:tracePt t="60650" x="8329613" y="5354638"/>
          <p14:tracePt t="60655" x="8443913" y="5346700"/>
          <p14:tracePt t="60669" x="8574088" y="5346700"/>
          <p14:tracePt t="60676" x="8645525" y="5368925"/>
          <p14:tracePt t="60694" x="8826500" y="5432425"/>
          <p14:tracePt t="60700" x="8912225" y="5468938"/>
          <p14:tracePt t="60714" x="9040813" y="5540375"/>
          <p14:tracePt t="60721" x="9113838" y="5570538"/>
          <p14:tracePt t="60736" x="9278938" y="5599113"/>
          <p14:tracePt t="60743" x="9350375" y="5599113"/>
          <p14:tracePt t="60755" x="9444038" y="5599113"/>
          <p14:tracePt t="60761" x="9472613" y="5599113"/>
          <p14:tracePt t="60776" x="9537700" y="5599113"/>
          <p14:tracePt t="60784" x="9588500" y="5599113"/>
          <p14:tracePt t="60800" x="9674225" y="5570538"/>
          <p14:tracePt t="60806" x="9717088" y="5548313"/>
          <p14:tracePt t="60824" x="9775825" y="5519738"/>
          <p14:tracePt t="60829" x="9804400" y="5505450"/>
          <p14:tracePt t="60834" x="9818688" y="5497513"/>
          <p14:tracePt t="60849" x="9853613" y="5476875"/>
          <p14:tracePt t="60867" x="9890125" y="5468938"/>
          <p14:tracePt t="60873" x="9898063" y="5468938"/>
          <p14:tracePt t="60881" x="9918700" y="5468938"/>
          <p14:tracePt t="60885" x="9932988" y="5468938"/>
          <p14:tracePt t="60899" x="9961563" y="5468938"/>
          <p14:tracePt t="60905" x="9975850" y="5476875"/>
          <p14:tracePt t="60921" x="9991725" y="5476875"/>
          <p14:tracePt t="60927" x="9998075" y="5476875"/>
          <p14:tracePt t="60941" x="10006013" y="5476875"/>
          <p14:tracePt t="60958" x="10012363" y="5476875"/>
          <p14:tracePt t="60980" x="10020300" y="5476875"/>
          <p14:tracePt t="60993" x="10026650" y="5476875"/>
          <p14:tracePt t="61008" x="10034588" y="5476875"/>
          <p14:tracePt t="61079" x="10034588" y="5468938"/>
          <p14:tracePt t="61097" x="10034588" y="5462588"/>
          <p14:tracePt t="61136" x="10034588" y="5454650"/>
          <p14:tracePt t="61158" x="10034588" y="5448300"/>
          <p14:tracePt t="61174" x="10055225" y="5324475"/>
          <p14:tracePt t="61181" x="10055225" y="5187950"/>
          <p14:tracePt t="61186" x="10034588" y="4914900"/>
          <p14:tracePt t="61203" x="9898063" y="4491038"/>
          <p14:tracePt t="61210" x="9810750" y="4230688"/>
          <p14:tracePt t="61225" x="9682163" y="3821113"/>
          <p14:tracePt t="61241" x="9429750" y="3181350"/>
          <p14:tracePt t="61246" x="9358313" y="3022600"/>
          <p14:tracePt t="61251" x="9321800" y="2935288"/>
          <p14:tracePt t="61269" x="9278938" y="2835275"/>
          <p14:tracePt t="61275" x="9271000" y="2792413"/>
          <p14:tracePt t="61289" x="9271000" y="2647950"/>
          <p14:tracePt t="61306" x="9329738" y="2525713"/>
          <p14:tracePt t="61310" x="9350375" y="2497138"/>
          <p14:tracePt t="61318" x="9378950" y="2468563"/>
          <p14:tracePt t="61324" x="9409113" y="2454275"/>
          <p14:tracePt t="61337" x="9458325" y="2411413"/>
          <p14:tracePt t="61344" x="9494838" y="2397125"/>
          <p14:tracePt t="61361" x="9551988" y="2374900"/>
          <p14:tracePt t="61368" x="9559925" y="2366963"/>
          <p14:tracePt t="61384" x="9580563" y="2360613"/>
          <p14:tracePt t="61392" x="9580563" y="2352675"/>
          <p14:tracePt t="61406" x="9639300" y="2273300"/>
          <p14:tracePt t="61412" x="9659938" y="2224088"/>
          <p14:tracePt t="61419" x="9667875" y="2209800"/>
          <p14:tracePt t="61425" x="9674225" y="2201863"/>
          <p14:tracePt t="61440" x="9682163" y="2187575"/>
          <p14:tracePt t="61447" x="9710738" y="2181225"/>
          <p14:tracePt t="61453" x="9739313" y="2181225"/>
          <p14:tracePt t="61459" x="9761538" y="2181225"/>
          <p14:tracePt t="61465" x="9782175" y="2181225"/>
          <p14:tracePt t="61478" x="9796463" y="2181225"/>
          <p14:tracePt t="61484" x="9810750" y="2181225"/>
          <p14:tracePt t="61491" x="9832975" y="2187575"/>
          <p14:tracePt t="61495" x="9839325" y="2195513"/>
          <p14:tracePt t="61511" x="9861550" y="2209800"/>
          <p14:tracePt t="61517" x="9861550" y="2216150"/>
          <p14:tracePt t="61533" x="9867900" y="2224088"/>
          <p14:tracePt t="61550" x="9867900" y="2230438"/>
          <p14:tracePt t="61556" x="9867900" y="2238375"/>
          <p14:tracePt t="61578" x="9867900" y="2244725"/>
          <p14:tracePt t="61594" x="9867900" y="2252663"/>
          <p14:tracePt t="61600" x="9867900" y="2259013"/>
          <p14:tracePt t="61618" x="9875838" y="2266950"/>
          <p14:tracePt t="61632" x="9883775" y="2273300"/>
          <p14:tracePt t="61641" x="9890125" y="2289175"/>
          <p14:tracePt t="61657" x="9932988" y="2346325"/>
          <p14:tracePt t="61663" x="9955213" y="2389188"/>
          <p14:tracePt t="61667" x="9961563" y="2403475"/>
          <p14:tracePt t="61682" x="9975850" y="2432050"/>
          <p14:tracePt t="61699" x="9991725" y="2439988"/>
          <p14:tracePt t="61706" x="9991725" y="2446338"/>
          <p14:tracePt t="61725" x="9998075" y="2454275"/>
          <p14:tracePt t="61770" x="9998075" y="2460625"/>
          <p14:tracePt t="61786" x="10006013" y="2460625"/>
          <p14:tracePt t="62712" x="9983788" y="2511425"/>
          <p14:tracePt t="62718" x="9969500" y="2540000"/>
          <p14:tracePt t="62735" x="9955213" y="2590800"/>
          <p14:tracePt t="62742" x="9947275" y="2611438"/>
          <p14:tracePt t="62746" x="9940925" y="2619375"/>
          <p14:tracePt t="62763" x="9940925" y="2633663"/>
          <p14:tracePt t="62768" x="9932988" y="2633663"/>
          <p14:tracePt t="62786" x="9932988" y="2641600"/>
          <p14:tracePt t="62792" x="9932988" y="2647950"/>
          <p14:tracePt t="62855" x="9932988" y="2655888"/>
          <p14:tracePt t="62870" x="9898063" y="2713038"/>
          <p14:tracePt t="62876" x="9867900" y="2741613"/>
          <p14:tracePt t="62892" x="9832975" y="2784475"/>
          <p14:tracePt t="62897" x="9818688" y="2792413"/>
          <p14:tracePt t="62911" x="9818688" y="2798763"/>
          <p14:tracePt t="62919" x="9810750" y="2806700"/>
          <p14:tracePt t="62935" x="9804400" y="2806700"/>
          <p14:tracePt t="62951" x="9790113" y="2806700"/>
          <p14:tracePt t="62958" x="9753600" y="2798763"/>
          <p14:tracePt t="62972" x="9710738" y="2784475"/>
          <p14:tracePt t="62978" x="9696450" y="2778125"/>
          <p14:tracePt t="62992" x="9659938" y="2749550"/>
          <p14:tracePt t="62998" x="9645650" y="2735263"/>
          <p14:tracePt t="63011" x="9639300" y="2735263"/>
          <p14:tracePt t="63019" x="9631363" y="2727325"/>
          <p14:tracePt t="63027" x="9623425" y="2727325"/>
          <p14:tracePt t="63049" x="9617075" y="2727325"/>
          <p14:tracePt t="63063" x="9609138" y="2727325"/>
          <p14:tracePt t="63079" x="9609138" y="2719388"/>
          <p14:tracePt t="63095" x="9602788" y="2719388"/>
          <p14:tracePt t="63101" x="9594850" y="2713038"/>
          <p14:tracePt t="63115" x="9329738" y="2676525"/>
          <p14:tracePt t="63120" x="9134475" y="2676525"/>
          <p14:tracePt t="63132" x="8775700" y="2698750"/>
          <p14:tracePt t="63139" x="8580438" y="2705100"/>
          <p14:tracePt t="63145" x="8408988" y="2735263"/>
          <p14:tracePt t="63150" x="7883525" y="2763838"/>
          <p14:tracePt t="63156" x="7689850" y="2792413"/>
          <p14:tracePt t="63170" x="7013575" y="2857500"/>
          <p14:tracePt t="63177" x="6818313" y="2878138"/>
          <p14:tracePt t="63193" x="6423025" y="2928938"/>
          <p14:tracePt t="63201" x="6286500" y="2971800"/>
          <p14:tracePt t="63214" x="5999163" y="3059113"/>
          <p14:tracePt t="63229" x="5897563" y="3079750"/>
          <p14:tracePt t="63246" x="5834063" y="3094038"/>
          <p14:tracePt t="63252" x="5826125" y="3094038"/>
          <p14:tracePt t="63268" x="5803900" y="3094038"/>
          <p14:tracePt t="63288" x="5797550" y="3094038"/>
          <p14:tracePt t="63315" x="5797550" y="3087688"/>
          <p14:tracePt t="63667" x="5632450" y="3073400"/>
          <p14:tracePt t="63678" x="5380038" y="3014663"/>
          <p14:tracePt t="63684" x="4941888" y="2914650"/>
          <p14:tracePt t="63698" x="4237038" y="2727325"/>
          <p14:tracePt t="63706" x="4027488" y="2670175"/>
          <p14:tracePt t="63710" x="3452813" y="2582863"/>
          <p14:tracePt t="63726" x="2719388" y="2582863"/>
          <p14:tracePt t="63732" x="2546350" y="2590800"/>
          <p14:tracePt t="63747" x="1833563" y="2749550"/>
          <p14:tracePt t="63753" x="1617663" y="2820988"/>
          <p14:tracePt t="63771" x="1165225" y="2914650"/>
          <p14:tracePt t="63777" x="1085850" y="2935288"/>
          <p14:tracePt t="63782" x="1035050" y="2935288"/>
          <p14:tracePt t="63789" x="992188" y="2943225"/>
          <p14:tracePt t="63805" x="912813" y="2951163"/>
          <p14:tracePt t="63825" x="835025" y="2979738"/>
          <p14:tracePt t="63832" x="804863" y="2994025"/>
          <p14:tracePt t="63842" x="776288" y="3008313"/>
          <p14:tracePt t="63858" x="733425" y="3073400"/>
          <p14:tracePt t="63864" x="698500" y="3130550"/>
          <p14:tracePt t="63877" x="647700" y="3216275"/>
          <p14:tracePt t="63884" x="633413" y="3267075"/>
          <p14:tracePt t="63892" x="611188" y="3317875"/>
          <p14:tracePt t="63897" x="596900" y="3403600"/>
          <p14:tracePt t="63913" x="554038" y="3684588"/>
          <p14:tracePt t="63930" x="517525" y="3863975"/>
          <p14:tracePt t="63936" x="496888" y="3965575"/>
          <p14:tracePt t="63944" x="482600" y="4037013"/>
          <p14:tracePt t="63947" x="474663" y="4073525"/>
          <p14:tracePt t="63962" x="468313" y="4102100"/>
          <p14:tracePt t="63968" x="468313" y="4122738"/>
          <p14:tracePt t="63985" x="511175" y="4159250"/>
          <p14:tracePt t="63992" x="517525" y="4167188"/>
          <p14:tracePt t="64006" x="920750" y="4246563"/>
          <p14:tracePt t="64012" x="1057275" y="4267200"/>
          <p14:tracePt t="64026" x="1258888" y="4360863"/>
          <p14:tracePt t="64033" x="1352550" y="4411663"/>
          <p14:tracePt t="64048" x="1539875" y="4533900"/>
          <p14:tracePt t="64055" x="1597025" y="4568825"/>
          <p14:tracePt t="64072" x="1906588" y="4662488"/>
          <p14:tracePt t="64080" x="2165350" y="4662488"/>
          <p14:tracePt t="64085" x="2287588" y="4662488"/>
          <p14:tracePt t="64099" x="2682875" y="4576763"/>
          <p14:tracePt t="64115" x="2819400" y="4519613"/>
          <p14:tracePt t="64123" x="2927350" y="4446588"/>
          <p14:tracePt t="64127" x="3128963" y="4352925"/>
          <p14:tracePt t="64144" x="3294063" y="4275138"/>
          <p14:tracePt t="64151" x="3381375" y="4238625"/>
          <p14:tracePt t="64157" x="3503613" y="4202113"/>
          <p14:tracePt t="64174" x="3683000" y="4130675"/>
          <p14:tracePt t="64181" x="3733800" y="4108450"/>
          <p14:tracePt t="64196" x="3790950" y="4065588"/>
          <p14:tracePt t="64202" x="3819525" y="4030663"/>
          <p14:tracePt t="64209" x="3856038" y="4008438"/>
          <p14:tracePt t="64216" x="3884613" y="3986213"/>
          <p14:tracePt t="64229" x="3898900" y="3965575"/>
          <p14:tracePt t="64238" x="3905250" y="3957638"/>
          <p14:tracePt t="64253" x="3913188" y="3943350"/>
          <p14:tracePt t="64260" x="3913188" y="3937000"/>
          <p14:tracePt t="64279" x="3905250" y="3929063"/>
          <p14:tracePt t="64285" x="3905250" y="3922713"/>
          <p14:tracePt t="64302" x="3825875" y="3863975"/>
          <p14:tracePt t="64309" x="3748088" y="3806825"/>
          <p14:tracePt t="64314" x="3625850" y="3756025"/>
          <p14:tracePt t="64330" x="3409950" y="3706813"/>
          <p14:tracePt t="64336" x="3143250" y="3684588"/>
          <p14:tracePt t="64352" x="2660650" y="3756025"/>
          <p14:tracePt t="64360" x="2338388" y="3829050"/>
          <p14:tracePt t="64364" x="2222500" y="3863975"/>
          <p14:tracePt t="64371" x="2151063" y="3878263"/>
          <p14:tracePt t="64395" x="1927225" y="3914775"/>
          <p14:tracePt t="64401" x="1812925" y="3922713"/>
          <p14:tracePt t="64415" x="1654175" y="3922713"/>
          <p14:tracePt t="64430" x="1431925" y="3914775"/>
          <p14:tracePt t="64437" x="1330325" y="3900488"/>
          <p14:tracePt t="64453" x="1179513" y="3900488"/>
          <p14:tracePt t="64461" x="1100138" y="3892550"/>
          <p14:tracePt t="64465" x="1035050" y="3886200"/>
          <p14:tracePt t="64479" x="971550" y="3871913"/>
          <p14:tracePt t="64495" x="957263" y="3863975"/>
          <p14:tracePt t="64502" x="949325" y="3863975"/>
          <p14:tracePt t="64522" x="942975" y="3863975"/>
          <p14:tracePt t="64558" x="942975" y="3871913"/>
          <p14:tracePt t="64580" x="942975" y="3878263"/>
          <p14:tracePt t="64601" x="942975" y="3892550"/>
          <p14:tracePt t="64616" x="942975" y="3937000"/>
          <p14:tracePt t="64623" x="942975" y="3986213"/>
          <p14:tracePt t="64639" x="949325" y="4087813"/>
          <p14:tracePt t="64646" x="957263" y="4138613"/>
          <p14:tracePt t="64660" x="971550" y="4216400"/>
          <p14:tracePt t="64666" x="971550" y="4224338"/>
          <p14:tracePt t="64679" x="977900" y="4238625"/>
          <p14:tracePt t="64685" x="977900" y="4246563"/>
          <p14:tracePt t="64689" x="985838" y="4252913"/>
          <p14:tracePt t="64707" x="1000125" y="4267200"/>
          <p14:tracePt t="64713" x="1014413" y="4275138"/>
          <p14:tracePt t="64717" x="1020763" y="4281488"/>
          <p14:tracePt t="64735" x="1057275" y="4295775"/>
          <p14:tracePt t="64741" x="1065213" y="4295775"/>
          <p14:tracePt t="64755" x="1100138" y="4310063"/>
          <p14:tracePt t="64774" x="1179513" y="4332288"/>
          <p14:tracePt t="64781" x="1230313" y="4332288"/>
          <p14:tracePt t="64798" x="1323975" y="4346575"/>
          <p14:tracePt t="64804" x="1352550" y="4346575"/>
          <p14:tracePt t="64825" x="1417638" y="4368800"/>
          <p14:tracePt t="64833" x="1431925" y="4375150"/>
          <p14:tracePt t="64848" x="1481138" y="4397375"/>
          <p14:tracePt t="64854" x="1511300" y="4411663"/>
          <p14:tracePt t="64868" x="1568450" y="4446588"/>
          <p14:tracePt t="64884" x="1625600" y="4476750"/>
          <p14:tracePt t="64891" x="1647825" y="4483100"/>
          <p14:tracePt t="64911" x="1662113" y="4483100"/>
          <p14:tracePt t="64915" x="1668463" y="4483100"/>
          <p14:tracePt t="64934" x="1676400" y="4483100"/>
          <p14:tracePt t="64946" x="1682750" y="4483100"/>
          <p14:tracePt t="64963" x="1690688" y="4483100"/>
          <p14:tracePt t="64996" x="1690688" y="4491038"/>
          <p14:tracePt t="65054" x="1690688" y="4497388"/>
          <p14:tracePt t="65457" x="1682750" y="4497388"/>
          <p14:tracePt t="65472" x="1676400" y="4497388"/>
          <p14:tracePt t="65529" x="1668463" y="4497388"/>
          <p14:tracePt t="65572" x="1662113" y="4491038"/>
          <p14:tracePt t="65594" x="1654175" y="4476750"/>
          <p14:tracePt t="65609" x="1647825" y="4468813"/>
          <p14:tracePt t="65626" x="1639888" y="4460875"/>
          <p14:tracePt t="65731" x="1639888" y="4454525"/>
          <p14:tracePt t="65774" x="1639888" y="4446588"/>
          <p14:tracePt t="65795" x="1633538" y="4446588"/>
          <p14:tracePt t="65860" x="1633538" y="4440238"/>
          <p14:tracePt t="65883" x="1633538" y="4432300"/>
          <p14:tracePt t="65900" x="1625600" y="4432300"/>
          <p14:tracePt t="67665" x="1690688" y="4375150"/>
          <p14:tracePt t="67680" x="1798638" y="4289425"/>
          <p14:tracePt t="67686" x="2387600" y="3979863"/>
          <p14:tracePt t="67699" x="2532063" y="3937000"/>
          <p14:tracePt t="67705" x="3043238" y="3792538"/>
          <p14:tracePt t="67711" x="3279775" y="3727450"/>
          <p14:tracePt t="67725" x="4106863" y="3440113"/>
          <p14:tracePt t="67732" x="4711700" y="3238500"/>
          <p14:tracePt t="67748" x="5380038" y="3116263"/>
          <p14:tracePt t="67754" x="5653088" y="3059113"/>
          <p14:tracePt t="67774" x="6300788" y="2957513"/>
          <p14:tracePt t="67781" x="6408738" y="2943225"/>
          <p14:tracePt t="67796" x="6638925" y="2900363"/>
          <p14:tracePt t="67801" x="6710363" y="2892425"/>
          <p14:tracePt t="67808" x="6732588" y="2886075"/>
          <p14:tracePt t="67829" x="6775450" y="2871788"/>
          <p14:tracePt t="67836" x="6797675" y="2857500"/>
          <p14:tracePt t="67851" x="6804025" y="2849563"/>
          <p14:tracePt t="67857" x="6811963" y="2843213"/>
          <p14:tracePt t="67863" x="6826250" y="2835275"/>
          <p14:tracePt t="67867" x="6846888" y="2820988"/>
          <p14:tracePt t="67881" x="6877050" y="2784475"/>
          <p14:tracePt t="67889" x="6891338" y="2778125"/>
          <p14:tracePt t="67894" x="6905625" y="2763838"/>
          <p14:tracePt t="67907" x="6919913" y="2749550"/>
          <p14:tracePt t="67913" x="6940550" y="2727325"/>
          <p14:tracePt t="67918" x="6991350" y="2698750"/>
          <p14:tracePt t="67933" x="7099300" y="2627313"/>
          <p14:tracePt t="67941" x="7150100" y="2590800"/>
          <p14:tracePt t="67948" x="7221538" y="2547938"/>
          <p14:tracePt t="67963" x="7386638" y="2482850"/>
          <p14:tracePt t="67969" x="7451725" y="2460625"/>
          <p14:tracePt t="67982" x="7531100" y="2439988"/>
          <p14:tracePt t="67988" x="7553325" y="2425700"/>
          <p14:tracePt t="67996" x="7581900" y="2411413"/>
          <p14:tracePt t="68010" x="7624763" y="2389188"/>
          <p14:tracePt t="68017" x="7631113" y="2389188"/>
          <p14:tracePt t="68031" x="7645400" y="2374900"/>
          <p14:tracePt t="68060" x="7645400" y="2366963"/>
          <p14:tracePt t="68078" x="7645400" y="2360613"/>
          <p14:tracePt t="68406" x="7645400" y="2366963"/>
          <p14:tracePt t="69485" x="7645400" y="2374900"/>
          <p14:tracePt t="69498" x="7631113" y="2397125"/>
          <p14:tracePt t="69506" x="7631113" y="2403475"/>
          <p14:tracePt t="69523" x="7631113" y="2411413"/>
          <p14:tracePt t="69538" x="7631113" y="2417763"/>
          <p14:tracePt t="69554" x="7631113" y="2425700"/>
          <p14:tracePt t="69560" x="7631113" y="2432050"/>
          <p14:tracePt t="69565" x="7631113" y="2439988"/>
          <p14:tracePt t="69581" x="7631113" y="2446338"/>
          <p14:tracePt t="69587" x="7631113" y="2454275"/>
          <p14:tracePt t="69593" x="7631113" y="2460625"/>
          <p14:tracePt t="69612" x="7631113" y="2468563"/>
          <p14:tracePt t="69628" x="7631113" y="2474913"/>
          <p14:tracePt t="69649" x="7631113" y="2482850"/>
          <p14:tracePt t="69664" x="7624763" y="2497138"/>
          <p14:tracePt t="69671" x="7616825" y="2505075"/>
          <p14:tracePt t="69677" x="7610475" y="2519363"/>
          <p14:tracePt t="69692" x="7610475" y="2525713"/>
          <p14:tracePt t="69699" x="7610475" y="2533650"/>
          <p14:tracePt t="69714" x="7610475" y="2540000"/>
          <p14:tracePt t="69730" x="7610475" y="2547938"/>
          <p14:tracePt t="69745" x="7610475" y="2554288"/>
          <p14:tracePt t="69773" x="7610475" y="2562225"/>
          <p14:tracePt t="69788" x="7610475" y="2568575"/>
          <p14:tracePt t="69793" x="7610475" y="2576513"/>
          <p14:tracePt t="69817" x="7602538" y="2605088"/>
          <p14:tracePt t="69839" x="7602538" y="2619375"/>
          <p14:tracePt t="69860" x="7602538" y="2627313"/>
          <p14:tracePt t="69875" x="7602538" y="2633663"/>
          <p14:tracePt t="69923" x="7602538" y="2641600"/>
          <p14:tracePt t="69940" x="7602538" y="2647950"/>
          <p14:tracePt t="69959" x="7602538" y="2670175"/>
          <p14:tracePt t="69965" x="7602538" y="2684463"/>
          <p14:tracePt t="69978" x="7602538" y="2705100"/>
          <p14:tracePt t="69984" x="7602538" y="2719388"/>
          <p14:tracePt t="69989" x="7602538" y="2735263"/>
          <p14:tracePt t="70004" x="7602538" y="2755900"/>
          <p14:tracePt t="70011" x="7602538" y="2763838"/>
          <p14:tracePt t="70024" x="7602538" y="2778125"/>
          <p14:tracePt t="70031" x="7602538" y="2784475"/>
          <p14:tracePt t="70052" x="7602538" y="2792413"/>
          <p14:tracePt t="70069" x="7602538" y="2798763"/>
          <p14:tracePt t="70083" x="7596188" y="2813050"/>
          <p14:tracePt t="70089" x="7596188" y="2827338"/>
          <p14:tracePt t="70103" x="7588250" y="2871788"/>
          <p14:tracePt t="70110" x="7588250" y="2886075"/>
          <p14:tracePt t="70124" x="7588250" y="2921000"/>
          <p14:tracePt t="70142" x="7588250" y="2965450"/>
          <p14:tracePt t="70149" x="7581900" y="2979738"/>
          <p14:tracePt t="70154" x="7581900" y="3000375"/>
          <p14:tracePt t="70169" x="7581900" y="3028950"/>
          <p14:tracePt t="70175" x="7581900" y="3043238"/>
          <p14:tracePt t="70190" x="7573963" y="3073400"/>
          <p14:tracePt t="70197" x="7567613" y="3079750"/>
          <p14:tracePt t="70210" x="7567613" y="3116263"/>
          <p14:tracePt t="70217" x="7559675" y="3130550"/>
          <p14:tracePt t="70230" x="7559675" y="3136900"/>
          <p14:tracePt t="70235" x="7559675" y="3144838"/>
          <p14:tracePt t="70241" x="7559675" y="3151188"/>
          <p14:tracePt t="70255" x="7553325" y="3159125"/>
          <p14:tracePt t="70274" x="7553325" y="3173413"/>
          <p14:tracePt t="70297" x="7553325" y="3181350"/>
          <p14:tracePt t="70310" x="7553325" y="3187700"/>
          <p14:tracePt t="70318" x="7553325" y="3195638"/>
          <p14:tracePt t="70324" x="7553325" y="3224213"/>
          <p14:tracePt t="70340" x="7545388" y="3259138"/>
          <p14:tracePt t="70346" x="7545388" y="3281363"/>
          <p14:tracePt t="70362" x="7537450" y="3324225"/>
          <p14:tracePt t="70368" x="7531100" y="3332163"/>
          <p14:tracePt t="70380" x="7531100" y="3352800"/>
          <p14:tracePt t="70386" x="7531100" y="3375025"/>
          <p14:tracePt t="70395" x="7523163" y="3382963"/>
          <p14:tracePt t="70399" x="7516813" y="3411538"/>
          <p14:tracePt t="70412" x="7508875" y="3454400"/>
          <p14:tracePt t="70428" x="7502525" y="3519488"/>
          <p14:tracePt t="70435" x="7502525" y="3540125"/>
          <p14:tracePt t="70449" x="7502525" y="3590925"/>
          <p14:tracePt t="70455" x="7494588" y="3619500"/>
          <p14:tracePt t="70472" x="7488238" y="3670300"/>
          <p14:tracePt t="70478" x="7488238" y="3698875"/>
          <p14:tracePt t="70492" x="7480300" y="3749675"/>
          <p14:tracePt t="70498" x="7473950" y="3778250"/>
          <p14:tracePt t="70512" x="7466013" y="3849688"/>
          <p14:tracePt t="70519" x="7466013" y="3878263"/>
          <p14:tracePt t="70526" x="7459663" y="3900488"/>
          <p14:tracePt t="70541" x="7451725" y="3965575"/>
          <p14:tracePt t="70548" x="7451725" y="4000500"/>
          <p14:tracePt t="70565" x="7451725" y="4059238"/>
          <p14:tracePt t="70572" x="7445375" y="4094163"/>
          <p14:tracePt t="70578" x="7437438" y="4122738"/>
          <p14:tracePt t="70585" x="7437438" y="4159250"/>
          <p14:tracePt t="70591" x="7437438" y="4187825"/>
          <p14:tracePt t="70605" x="7437438" y="4202113"/>
          <p14:tracePt t="70609" x="7437438" y="4216400"/>
          <p14:tracePt t="70616" x="7437438" y="4224338"/>
          <p14:tracePt t="70630" x="7437438" y="4246563"/>
          <p14:tracePt t="70636" x="7429500" y="4252913"/>
          <p14:tracePt t="70650" x="7423150" y="4260850"/>
          <p14:tracePt t="70666" x="7423150" y="4267200"/>
          <p14:tracePt t="71109" x="7423150" y="4281488"/>
          <p14:tracePt t="71120" x="7423150" y="4295775"/>
          <p14:tracePt t="71127" x="7423150" y="4318000"/>
          <p14:tracePt t="71131" x="7423150" y="4324350"/>
          <p14:tracePt t="71146" x="7423150" y="4346575"/>
          <p14:tracePt t="71153" x="7423150" y="4360863"/>
          <p14:tracePt t="71167" x="7423150" y="4383088"/>
          <p14:tracePt t="71182" x="7423150" y="4411663"/>
          <p14:tracePt t="71188" x="7423150" y="4432300"/>
          <p14:tracePt t="71205" x="7423150" y="4468813"/>
          <p14:tracePt t="71211" x="7423150" y="4476750"/>
          <p14:tracePt t="71226" x="7423150" y="4511675"/>
          <p14:tracePt t="71233" x="7423150" y="4525963"/>
          <p14:tracePt t="71246" x="7423150" y="4554538"/>
          <p14:tracePt t="71253" x="7423150" y="4562475"/>
          <p14:tracePt t="71268" x="7423150" y="4568825"/>
          <p14:tracePt t="71284" x="7423150" y="4576763"/>
          <p14:tracePt t="71303" x="7423150" y="4584700"/>
          <p14:tracePt t="71319" x="7423150" y="4591050"/>
          <p14:tracePt t="71325" x="7423150" y="4598988"/>
          <p14:tracePt t="71346" x="7423150" y="4605338"/>
          <p14:tracePt t="71360" x="7429500" y="4613275"/>
          <p14:tracePt t="71392" x="7429500" y="4627563"/>
          <p14:tracePt t="71406" x="7445375" y="4662488"/>
          <p14:tracePt t="71411" x="7451725" y="4692650"/>
          <p14:tracePt t="71427" x="7459663" y="4727575"/>
          <p14:tracePt t="71435" x="7466013" y="4756150"/>
          <p14:tracePt t="71447" x="7466013" y="4792663"/>
          <p14:tracePt t="71464" x="7466013" y="4821238"/>
          <p14:tracePt t="71471" x="7466013" y="4835525"/>
          <p14:tracePt t="71486" x="7466013" y="4843463"/>
          <p14:tracePt t="71493" x="7466013" y="4849813"/>
          <p14:tracePt t="71511" x="7466013" y="4857750"/>
          <p14:tracePt t="71525" x="7473950" y="4878388"/>
          <p14:tracePt t="71532" x="7480300" y="4908550"/>
          <p14:tracePt t="71549" x="7488238" y="4943475"/>
          <p14:tracePt t="71555" x="7494588" y="4957763"/>
          <p14:tracePt t="71569" x="7494588" y="4994275"/>
          <p14:tracePt t="71577" x="7494588" y="5008563"/>
          <p14:tracePt t="71592" x="7494588" y="5037138"/>
          <p14:tracePt t="71599" x="7494588" y="5059363"/>
          <p14:tracePt t="71614" x="7494588" y="5094288"/>
          <p14:tracePt t="71619" x="7494588" y="5116513"/>
          <p14:tracePt t="71634" x="7494588" y="5159375"/>
          <p14:tracePt t="71642" x="7494588" y="5173663"/>
          <p14:tracePt t="71658" x="7494588" y="5210175"/>
          <p14:tracePt t="71665" x="7494588" y="5216525"/>
          <p14:tracePt t="71677" x="7494588" y="5253038"/>
          <p14:tracePt t="71694" x="7494588" y="5275263"/>
          <p14:tracePt t="71706" x="7494588" y="5303838"/>
          <p14:tracePt t="71721" x="7494588" y="5332413"/>
          <p14:tracePt t="71727" x="7494588" y="5354638"/>
          <p14:tracePt t="71741" x="7494588" y="5383213"/>
          <p14:tracePt t="71748" x="7494588" y="5397500"/>
          <p14:tracePt t="71764" x="7494588" y="5426075"/>
          <p14:tracePt t="71769" x="7494588" y="5432425"/>
          <p14:tracePt t="71786" x="7494588" y="5454650"/>
          <p14:tracePt t="71791" x="7494588" y="5462588"/>
          <p14:tracePt t="71802" x="7494588" y="5476875"/>
          <p14:tracePt t="71823" x="7494588" y="5483225"/>
          <p14:tracePt t="71827" x="7494588" y="5491163"/>
          <p14:tracePt t="71849" x="7494588" y="5497513"/>
          <p14:tracePt t="71862" x="7494588" y="5505450"/>
          <p14:tracePt t="71907" x="7502525" y="5505450"/>
          <p14:tracePt t="71954" x="7516813" y="5505450"/>
          <p14:tracePt t="71958" x="7537450" y="5505450"/>
          <p14:tracePt t="71971" x="7567613" y="5505450"/>
          <p14:tracePt t="71978" x="7681913" y="5505450"/>
          <p14:tracePt t="71985" x="7689850" y="5505450"/>
          <p14:tracePt t="71998" x="7854950" y="5505450"/>
          <p14:tracePt t="72002" x="7926388" y="5505450"/>
          <p14:tracePt t="72017" x="7997825" y="5505450"/>
          <p14:tracePt t="72031" x="8077200" y="5505450"/>
          <p14:tracePt t="72037" x="8128000" y="5505450"/>
          <p14:tracePt t="72050" x="8199438" y="5497513"/>
          <p14:tracePt t="72058" x="8250238" y="5497513"/>
          <p14:tracePt t="72071" x="8272463" y="5491163"/>
          <p14:tracePt t="72079" x="8329613" y="5468938"/>
          <p14:tracePt t="72095" x="8429625" y="5440363"/>
          <p14:tracePt t="72100" x="8509000" y="5411788"/>
          <p14:tracePt t="72113" x="8602663" y="5403850"/>
          <p14:tracePt t="72117" x="8696325" y="5389563"/>
          <p14:tracePt t="72123" x="8747125" y="5375275"/>
          <p14:tracePt t="72136" x="8875713" y="5346700"/>
          <p14:tracePt t="72143" x="8991600" y="5332413"/>
          <p14:tracePt t="72157" x="9120188" y="5324475"/>
          <p14:tracePt t="72161" x="9178925" y="5303838"/>
          <p14:tracePt t="72168" x="9213850" y="5303838"/>
          <p14:tracePt t="72181" x="9293225" y="5318125"/>
          <p14:tracePt t="72195" x="9409113" y="5332413"/>
          <p14:tracePt t="72202" x="9472613" y="5346700"/>
          <p14:tracePt t="72218" x="9545638" y="5368925"/>
          <p14:tracePt t="72225" x="9566275" y="5368925"/>
          <p14:tracePt t="72239" x="9602788" y="5383213"/>
          <p14:tracePt t="72244" x="9617075" y="5389563"/>
          <p14:tracePt t="72261" x="9617075" y="5397500"/>
          <p14:tracePt t="72268" x="9623425" y="5397500"/>
          <p14:tracePt t="72281" x="9631363" y="5397500"/>
          <p14:tracePt t="72310" x="9645650" y="5397500"/>
          <p14:tracePt t="72321" x="9674225" y="5389563"/>
          <p14:tracePt t="72327" x="9717088" y="5383213"/>
          <p14:tracePt t="72330" x="9782175" y="5360988"/>
          <p14:tracePt t="72343" x="9818688" y="5360988"/>
          <p14:tracePt t="72347" x="9839325" y="5360988"/>
          <p14:tracePt t="72352" x="9853613" y="5360988"/>
          <p14:tracePt t="72364" x="9861550" y="5360988"/>
          <p14:tracePt t="72378" x="9867900" y="5360988"/>
          <p14:tracePt t="72383" x="9875838" y="5360988"/>
          <p14:tracePt t="72446" x="9883775" y="5360988"/>
          <p14:tracePt t="72460" x="9904413" y="5360988"/>
          <p14:tracePt t="72468" x="9926638" y="5360988"/>
          <p14:tracePt t="72485" x="9955213" y="5354638"/>
          <p14:tracePt t="72492" x="9969500" y="5354638"/>
          <p14:tracePt t="72507" x="9975850" y="5354638"/>
          <p14:tracePt t="72518" x="10006013" y="5340350"/>
          <p14:tracePt t="72541" x="10012363" y="5332413"/>
          <p14:tracePt t="72547" x="10020300" y="5332413"/>
          <p14:tracePt t="72563" x="10020300" y="5318125"/>
          <p14:tracePt t="72585" x="10020300" y="5310188"/>
          <p14:tracePt t="72599" x="10026650" y="5303838"/>
          <p14:tracePt t="72608" x="10034588" y="5303838"/>
          <p14:tracePt t="72612" x="10034588" y="5289550"/>
          <p14:tracePt t="72627" x="10034588" y="5281613"/>
          <p14:tracePt t="72632" x="10040938" y="5267325"/>
          <p14:tracePt t="72646" x="10040938" y="5260975"/>
          <p14:tracePt t="72650" x="10040938" y="5246688"/>
          <p14:tracePt t="72657" x="10063163" y="5216525"/>
          <p14:tracePt t="72664" x="10098088" y="5167313"/>
          <p14:tracePt t="72678" x="10142538" y="5094288"/>
          <p14:tracePt t="72684" x="10156825" y="5065713"/>
          <p14:tracePt t="72697" x="10171113" y="5037138"/>
          <p14:tracePt t="72705" x="10213975" y="4937125"/>
          <p14:tracePt t="72720" x="10228263" y="4892675"/>
          <p14:tracePt t="72726" x="10236200" y="4878388"/>
          <p14:tracePt t="72743" x="10236200" y="4872038"/>
          <p14:tracePt t="72749" x="10236200" y="4864100"/>
          <p14:tracePt t="72769" x="10236200" y="4849813"/>
          <p14:tracePt t="72785" x="10236200" y="4756150"/>
          <p14:tracePt t="72792" x="10228263" y="4713288"/>
          <p14:tracePt t="72813" x="10191750" y="4533900"/>
          <p14:tracePt t="72828" x="10177463" y="4454525"/>
          <p14:tracePt t="72834" x="10177463" y="4418013"/>
          <p14:tracePt t="72850" x="10177463" y="4375150"/>
          <p14:tracePt t="72867" x="10177463" y="4324350"/>
          <p14:tracePt t="72874" x="10177463" y="4295775"/>
          <p14:tracePt t="72877" x="10177463" y="4275138"/>
          <p14:tracePt t="72893" x="10199688" y="4187825"/>
          <p14:tracePt t="72900" x="10206038" y="4138613"/>
          <p14:tracePt t="72915" x="10206038" y="4030663"/>
          <p14:tracePt t="72923" x="10206038" y="3986213"/>
          <p14:tracePt t="72928" x="10206038" y="3951288"/>
          <p14:tracePt t="72943" x="10206038" y="3886200"/>
          <p14:tracePt t="72960" x="10199688" y="3835400"/>
          <p14:tracePt t="72967" x="10199688" y="3806825"/>
          <p14:tracePt t="72971" x="10199688" y="3784600"/>
          <p14:tracePt t="72988" x="10199688" y="3641725"/>
          <p14:tracePt t="72995" x="10199688" y="3548063"/>
          <p14:tracePt t="73009" x="10199688" y="3417888"/>
          <p14:tracePt t="73017" x="10199688" y="3360738"/>
          <p14:tracePt t="73021" x="10199688" y="3289300"/>
          <p14:tracePt t="73037" x="10206038" y="3187700"/>
          <p14:tracePt t="73044" x="10206038" y="3136900"/>
          <p14:tracePt t="73058" x="10206038" y="3087688"/>
          <p14:tracePt t="73064" x="10206038" y="3065463"/>
          <p14:tracePt t="73080" x="10206038" y="3022600"/>
          <p14:tracePt t="73086" x="10206038" y="3000375"/>
          <p14:tracePt t="73105" x="10206038" y="2863850"/>
          <p14:tracePt t="73110" x="10206038" y="2763838"/>
          <p14:tracePt t="73124" x="10206038" y="2611438"/>
          <p14:tracePt t="73132" x="10206038" y="2562225"/>
          <p14:tracePt t="73148" x="10206038" y="2497138"/>
          <p14:tracePt t="73154" x="10206038" y="2489200"/>
          <p14:tracePt t="73169" x="10206038" y="2482850"/>
          <p14:tracePt t="73188" x="10206038" y="2474913"/>
          <p14:tracePt t="73237" x="10206038" y="2468563"/>
          <p14:tracePt t="73258" x="10206038" y="2460625"/>
          <p14:tracePt t="73276" x="10185400" y="2417763"/>
          <p14:tracePt t="73283" x="10171113" y="2389188"/>
          <p14:tracePt t="73296" x="10134600" y="2332038"/>
          <p14:tracePt t="73301" x="10120313" y="2303463"/>
          <p14:tracePt t="73316" x="10083800" y="2259013"/>
          <p14:tracePt t="73323" x="10083800" y="2244725"/>
          <p14:tracePt t="73338" x="10069513" y="2238375"/>
          <p14:tracePt t="73352" x="10063163" y="2230438"/>
          <p14:tracePt t="73373" x="10055225" y="2230438"/>
          <p14:tracePt t="73384" x="10048875" y="2230438"/>
          <p14:tracePt t="73597" x="10040938" y="2230438"/>
          <p14:tracePt t="73611" x="10034588" y="2230438"/>
          <p14:tracePt t="73627" x="10012363" y="2244725"/>
          <p14:tracePt t="73633" x="9991725" y="2252663"/>
          <p14:tracePt t="73651" x="9847263" y="2289175"/>
          <p14:tracePt t="73658" x="9775825" y="2303463"/>
          <p14:tracePt t="73662" x="9725025" y="2309813"/>
          <p14:tracePt t="73676" x="9602788" y="2338388"/>
          <p14:tracePt t="73683" x="9523413" y="2346325"/>
          <p14:tracePt t="73699" x="9372600" y="2346325"/>
          <p14:tracePt t="73705" x="9329738" y="2346325"/>
          <p14:tracePt t="73723" x="9256713" y="2346325"/>
          <p14:tracePt t="73729" x="9207500" y="2346325"/>
          <p14:tracePt t="73734" x="9163050" y="2346325"/>
          <p14:tracePt t="73750" x="9055100" y="2346325"/>
          <p14:tracePt t="73757" x="9020175" y="2346325"/>
          <p14:tracePt t="73776" x="8969375" y="2346325"/>
          <p14:tracePt t="73783" x="8963025" y="2346325"/>
          <p14:tracePt t="73800" x="8940800" y="2338388"/>
          <p14:tracePt t="73806" x="8926513" y="2338388"/>
          <p14:tracePt t="73820" x="8918575" y="2338388"/>
          <p14:tracePt t="73827" x="8897938" y="2332038"/>
          <p14:tracePt t="73850" x="8653463" y="2346325"/>
          <p14:tracePt t="73856" x="8588375" y="2360613"/>
          <p14:tracePt t="73872" x="8502650" y="2397125"/>
          <p14:tracePt t="73877" x="8466138" y="2411413"/>
          <p14:tracePt t="73894" x="8380413" y="2411413"/>
          <p14:tracePt t="73901" x="8343900" y="2411413"/>
          <p14:tracePt t="73906" x="8301038" y="2411413"/>
          <p14:tracePt t="73922" x="8213725" y="2411413"/>
          <p14:tracePt t="73930" x="8193088" y="2411413"/>
          <p14:tracePt t="73944" x="8120063" y="2411413"/>
          <p14:tracePt t="73952" x="8091488" y="2411413"/>
          <p14:tracePt t="73956" x="8048625" y="2411413"/>
          <p14:tracePt t="73975" x="7991475" y="2411413"/>
          <p14:tracePt t="73981" x="7954963" y="2411413"/>
          <p14:tracePt t="73986" x="7934325" y="2411413"/>
          <p14:tracePt t="74001" x="7889875" y="2403475"/>
          <p14:tracePt t="74006" x="7875588" y="2403475"/>
          <p14:tracePt t="74024" x="7840663" y="2403475"/>
          <p14:tracePt t="74031" x="7826375" y="2403475"/>
          <p14:tracePt t="74047" x="7797800" y="2403475"/>
          <p14:tracePt t="74053" x="7775575" y="2403475"/>
          <p14:tracePt t="74057" x="7761288" y="2403475"/>
          <p14:tracePt t="74073" x="7739063" y="2403475"/>
          <p14:tracePt t="74080" x="7724775" y="2403475"/>
          <p14:tracePt t="74096" x="7704138" y="2397125"/>
          <p14:tracePt t="74103" x="7696200" y="2397125"/>
          <p14:tracePt t="74121" x="7681913" y="2397125"/>
          <p14:tracePt t="74128" x="7675563" y="2397125"/>
          <p14:tracePt t="74144" x="7653338" y="2389188"/>
          <p14:tracePt t="74150" x="7645400" y="2389188"/>
          <p14:tracePt t="74167" x="7624763" y="2389188"/>
          <p14:tracePt t="74174" x="7616825" y="2389188"/>
          <p14:tracePt t="74189" x="7610475" y="2389188"/>
          <p14:tracePt t="74196" x="7602538" y="2389188"/>
          <p14:tracePt t="74215" x="7596188" y="2389188"/>
          <p14:tracePt t="74229" x="7588250" y="2389188"/>
          <p14:tracePt t="74245" x="7581900" y="2389188"/>
          <p14:tracePt t="74316" x="7581900" y="2397125"/>
          <p14:tracePt t="74352" x="7581900" y="2403475"/>
          <p14:tracePt t="74366" x="7581900" y="2411413"/>
          <p14:tracePt t="74378" x="7581900" y="2417763"/>
          <p14:tracePt t="74399" x="7581900" y="2425700"/>
          <p14:tracePt t="74414" x="7581900" y="2432050"/>
          <p14:tracePt t="74432" x="7581900" y="2460625"/>
          <p14:tracePt t="74447" x="7567613" y="2511425"/>
          <p14:tracePt t="74454" x="7567613" y="2533650"/>
          <p14:tracePt t="74468" x="7559675" y="2576513"/>
          <p14:tracePt t="74474" x="7553325" y="2605088"/>
          <p14:tracePt t="74489" x="7545388" y="2641600"/>
          <p14:tracePt t="74494" x="7545388" y="2662238"/>
          <p14:tracePt t="74507" x="7545388" y="2676525"/>
          <p14:tracePt t="74511" x="7537450" y="2698750"/>
          <p14:tracePt t="74518" x="7537450" y="2713038"/>
          <p14:tracePt t="74531" x="7537450" y="2741613"/>
          <p14:tracePt t="74538" x="7537450" y="2749550"/>
          <p14:tracePt t="74550" x="7537450" y="2770188"/>
          <p14:tracePt t="74556" x="7537450" y="2778125"/>
          <p14:tracePt t="74571" x="7531100" y="2813050"/>
          <p14:tracePt t="74577" x="7531100" y="2827338"/>
          <p14:tracePt t="74590" x="7516813" y="2871788"/>
          <p14:tracePt t="74604" x="7516813" y="2914650"/>
          <p14:tracePt t="74609" x="7508875" y="2935288"/>
          <p14:tracePt t="74622" x="7508875" y="2951163"/>
          <p14:tracePt t="74627" x="7508875" y="2965450"/>
          <p14:tracePt t="74632" x="7508875" y="2986088"/>
          <p14:tracePt t="74648" x="7508875" y="3014663"/>
          <p14:tracePt t="74662" x="7508875" y="3043238"/>
          <p14:tracePt t="74668" x="7508875" y="3059113"/>
          <p14:tracePt t="74684" x="7508875" y="3079750"/>
          <p14:tracePt t="74689" x="7508875" y="3087688"/>
          <p14:tracePt t="74703" x="7508875" y="3101975"/>
          <p14:tracePt t="74709" x="7508875" y="3108325"/>
          <p14:tracePt t="74712" x="7508875" y="3130550"/>
          <p14:tracePt t="74723" x="7508875" y="3144838"/>
          <p14:tracePt t="74728" x="7508875" y="3159125"/>
          <p14:tracePt t="74741" x="7508875" y="3195638"/>
          <p14:tracePt t="74747" x="7508875" y="3216275"/>
          <p14:tracePt t="74757" x="7508875" y="3230563"/>
          <p14:tracePt t="74764" x="7508875" y="3244850"/>
          <p14:tracePt t="74779" x="7508875" y="3281363"/>
          <p14:tracePt t="74784" x="7508875" y="3289300"/>
          <p14:tracePt t="74800" x="7508875" y="3346450"/>
          <p14:tracePt t="74806" x="7508875" y="3367088"/>
          <p14:tracePt t="74819" x="7502525" y="3417888"/>
          <p14:tracePt t="74825" x="7502525" y="3440113"/>
          <p14:tracePt t="74841" x="7502525" y="3490913"/>
          <p14:tracePt t="74849" x="7502525" y="3519488"/>
          <p14:tracePt t="74864" x="7502525" y="3568700"/>
          <p14:tracePt t="74869" x="7502525" y="3590925"/>
          <p14:tracePt t="74880" x="7502525" y="3605213"/>
          <p14:tracePt t="74885" x="7502525" y="3633788"/>
          <p14:tracePt t="74890" x="7502525" y="3648075"/>
          <p14:tracePt t="74902" x="7494588" y="3670300"/>
          <p14:tracePt t="74907" x="7494588" y="3676650"/>
          <p14:tracePt t="74917" x="7488238" y="3706813"/>
          <p14:tracePt t="74923" x="7488238" y="3721100"/>
          <p14:tracePt t="74935" x="7488238" y="3756025"/>
          <p14:tracePt t="74941" x="7488238" y="3763963"/>
          <p14:tracePt t="74955" x="7488238" y="3784600"/>
          <p14:tracePt t="74962" x="7488238" y="3792538"/>
          <p14:tracePt t="74976" x="7488238" y="3814763"/>
          <p14:tracePt t="74990" x="7488238" y="3829050"/>
          <p14:tracePt t="75000" x="7488238" y="3843338"/>
          <p14:tracePt t="75004" x="7488238" y="3857625"/>
          <p14:tracePt t="75013" x="7488238" y="3871913"/>
          <p14:tracePt t="75024" x="7488238" y="3886200"/>
          <p14:tracePt t="75026" x="7488238" y="3906838"/>
          <p14:tracePt t="75033" x="7488238" y="3929063"/>
          <p14:tracePt t="75041" x="7488238" y="3937000"/>
          <p14:tracePt t="75047" x="7488238" y="3951288"/>
          <p14:tracePt t="75061" x="7488238" y="3957638"/>
          <p14:tracePt t="75076" x="7488238" y="3965575"/>
          <p14:tracePt t="75128" x="7488238" y="3957638"/>
          <p14:tracePt t="75143" x="7488238" y="3951288"/>
          <p14:tracePt t="75149" x="7488238" y="3943350"/>
          <p14:tracePt t="75164" x="7480300" y="3937000"/>
          <p14:tracePt t="75181" x="7480300" y="3922713"/>
          <p14:tracePt t="75189" x="7480300" y="3906838"/>
          <p14:tracePt t="75205" x="7473950" y="3886200"/>
          <p14:tracePt t="75211" x="7473950" y="3878263"/>
          <p14:tracePt t="75215" x="7473950" y="3871913"/>
          <p14:tracePt t="75229" x="7466013" y="3857625"/>
          <p14:tracePt t="75236" x="7466013" y="3849688"/>
          <p14:tracePt t="75252" x="7466013" y="3835400"/>
          <p14:tracePt t="75259" x="7466013" y="3814763"/>
          <p14:tracePt t="75275" x="7459663" y="3778250"/>
          <p14:tracePt t="75282" x="7451725" y="3735388"/>
          <p14:tracePt t="75297" x="7437438" y="3613150"/>
          <p14:tracePt t="75303" x="7437438" y="3568700"/>
          <p14:tracePt t="75308" x="7429500" y="3497263"/>
          <p14:tracePt t="75323" x="7423150" y="3425825"/>
          <p14:tracePt t="75339" x="7423150" y="3338513"/>
          <p14:tracePt t="75344" x="7423150" y="3275013"/>
          <p14:tracePt t="75351" x="7423150" y="3201988"/>
          <p14:tracePt t="75366" x="7423150" y="3122613"/>
          <p14:tracePt t="75372" x="7423150" y="3094038"/>
          <p14:tracePt t="75386" x="7423150" y="3079750"/>
          <p14:tracePt t="75392" x="7415213" y="3065463"/>
          <p14:tracePt t="75395" x="7415213" y="3059113"/>
          <p14:tracePt t="75415" x="7415213" y="3051175"/>
          <p14:tracePt t="75438" x="7408863" y="3051175"/>
          <p14:tracePt t="75488" x="7400925" y="3051175"/>
          <p14:tracePt t="75848" x="7408863" y="3059113"/>
          <p14:tracePt t="75864" x="7408863" y="3065463"/>
          <p14:tracePt t="75872" x="7415213" y="3073400"/>
          <p14:tracePt t="75877" x="7423150" y="3079750"/>
          <p14:tracePt t="75894" x="7429500" y="3101975"/>
          <p14:tracePt t="75899" x="7437438" y="3116263"/>
          <p14:tracePt t="75918" x="7437438" y="3130550"/>
          <p14:tracePt t="75934" x="7437438" y="3136900"/>
          <p14:tracePt t="75955" x="7437438" y="3144838"/>
          <p14:tracePt t="75972" x="7437438" y="3151188"/>
          <p14:tracePt t="75979" x="7437438" y="3159125"/>
          <p14:tracePt t="76099" x="7445375" y="3151188"/>
          <p14:tracePt t="76114" x="7451725" y="3130550"/>
          <p14:tracePt t="76130" x="7459663" y="3094038"/>
          <p14:tracePt t="76136" x="7466013" y="3079750"/>
          <p14:tracePt t="76150" x="7466013" y="3028950"/>
          <p14:tracePt t="76157" x="7466013" y="3008313"/>
          <p14:tracePt t="76174" x="7466013" y="2921000"/>
          <p14:tracePt t="76181" x="7480300" y="2863850"/>
          <p14:tracePt t="76197" x="7494588" y="2698750"/>
          <p14:tracePt t="76203" x="7502525" y="2627313"/>
          <p14:tracePt t="76209" x="7523163" y="2568575"/>
          <p14:tracePt t="76224" x="7573963" y="2411413"/>
          <p14:tracePt t="76230" x="7596188" y="2360613"/>
          <p14:tracePt t="76243" x="7596188" y="2338388"/>
          <p14:tracePt t="76259" x="7596188" y="2332038"/>
          <p14:tracePt t="76266" x="7596188" y="2324100"/>
          <p14:tracePt t="76445" x="7596188" y="2332038"/>
          <p14:tracePt t="76461" x="7596188" y="2338388"/>
          <p14:tracePt t="76480" x="7596188" y="2346325"/>
          <p14:tracePt t="76487" x="7596188" y="2352675"/>
          <p14:tracePt t="76503" x="7631113" y="2360613"/>
          <p14:tracePt t="76509" x="7653338" y="2360613"/>
          <p14:tracePt t="76523" x="7710488" y="2360613"/>
          <p14:tracePt t="76531" x="7775575" y="2352675"/>
          <p14:tracePt t="76546" x="7840663" y="2338388"/>
          <p14:tracePt t="76562" x="7889875" y="2324100"/>
          <p14:tracePt t="76569" x="7920038" y="2317750"/>
          <p14:tracePt t="76574" x="7954963" y="2309813"/>
          <p14:tracePt t="76587" x="8056563" y="2295525"/>
          <p14:tracePt t="76604" x="8099425" y="2281238"/>
          <p14:tracePt t="76624" x="8193088" y="2252663"/>
          <p14:tracePt t="76631" x="8213725" y="2238375"/>
          <p14:tracePt t="76648" x="8258175" y="2216150"/>
          <p14:tracePt t="76656" x="8272463" y="2209800"/>
          <p14:tracePt t="76661" x="8278813" y="2209800"/>
          <p14:tracePt t="76676" x="8293100" y="2201863"/>
          <p14:tracePt t="76682" x="8301038" y="2201863"/>
          <p14:tracePt t="76739" x="8301038" y="2209800"/>
          <p14:tracePt t="76760" x="8286750" y="2216150"/>
          <p14:tracePt t="76772" x="8286750" y="2224088"/>
          <p14:tracePt t="76777" x="8264525" y="2230438"/>
          <p14:tracePt t="76785" x="8242300" y="2244725"/>
          <p14:tracePt t="76789" x="8170863" y="2266950"/>
          <p14:tracePt t="76807" x="7983538" y="2295525"/>
          <p14:tracePt t="76813" x="7889875" y="2309813"/>
          <p14:tracePt t="76828" x="7747000" y="2324100"/>
          <p14:tracePt t="76836" x="7689850" y="2332038"/>
          <p14:tracePt t="76840" x="7631113" y="2332038"/>
          <p14:tracePt t="76852" x="7581900" y="2338388"/>
          <p14:tracePt t="76857" x="7559675" y="2338388"/>
          <p14:tracePt t="76864" x="7531100" y="2338388"/>
          <p14:tracePt t="76880" x="7502525" y="2338388"/>
          <p14:tracePt t="76886" x="7494588" y="2338388"/>
          <p14:tracePt t="76900" x="7488238" y="2338388"/>
          <p14:tracePt t="76915" x="7480300" y="2332038"/>
          <p14:tracePt t="76933" x="7480300" y="2317750"/>
          <p14:tracePt t="76990" x="7488238" y="2317750"/>
          <p14:tracePt t="77012" x="7494588" y="2317750"/>
          <p14:tracePt t="77027" x="7502525" y="2317750"/>
          <p14:tracePt t="77048" x="7508875" y="2317750"/>
          <p14:tracePt t="77063" x="7523163" y="2317750"/>
          <p14:tracePt t="77069" x="7545388" y="2317750"/>
          <p14:tracePt t="77086" x="7573963" y="2338388"/>
          <p14:tracePt t="77092" x="7596188" y="2352675"/>
          <p14:tracePt t="77097" x="7624763" y="2366963"/>
          <p14:tracePt t="77114" x="7645400" y="2381250"/>
          <p14:tracePt t="77121" x="7653338" y="2389188"/>
          <p14:tracePt t="77135" x="7667625" y="2397125"/>
          <p14:tracePt t="77143" x="7675563" y="2397125"/>
          <p14:tracePt t="77163" x="7681913" y="2403475"/>
          <p14:tracePt t="77170" x="7689850" y="2403475"/>
          <p14:tracePt t="77236" x="7681913" y="2403475"/>
          <p14:tracePt t="77251" x="7667625" y="2403475"/>
          <p14:tracePt t="77257" x="7631113" y="2403475"/>
          <p14:tracePt t="77271" x="7559675" y="2389188"/>
          <p14:tracePt t="77279" x="7531100" y="2389188"/>
          <p14:tracePt t="77296" x="7488238" y="2397125"/>
          <p14:tracePt t="77302" x="7473950" y="2397125"/>
          <p14:tracePt t="77316" x="7466013" y="2403475"/>
          <p14:tracePt t="77322" x="7459663" y="2403475"/>
          <p14:tracePt t="77336" x="7459663" y="2417763"/>
          <p14:tracePt t="77352" x="7459663" y="2425700"/>
          <p14:tracePt t="77359" x="7459663" y="2439988"/>
          <p14:tracePt t="77374" x="7466013" y="2454275"/>
          <p14:tracePt t="77381" x="7473950" y="2468563"/>
          <p14:tracePt t="77397" x="7523163" y="2533650"/>
          <p14:tracePt t="77403" x="7531100" y="2540000"/>
          <p14:tracePt t="77409" x="7616825" y="2619375"/>
          <p14:tracePt t="77424" x="7710488" y="2719388"/>
          <p14:tracePt t="77440" x="7775575" y="2798763"/>
          <p14:tracePt t="77446" x="7804150" y="2843213"/>
          <p14:tracePt t="77455" x="7826375" y="2871788"/>
          <p14:tracePt t="77459" x="7840663" y="2892425"/>
          <p14:tracePt t="77472" x="7847013" y="2914650"/>
          <p14:tracePt t="77488" x="7854950" y="2921000"/>
          <p14:tracePt t="77495" x="7854950" y="2928938"/>
          <p14:tracePt t="77511" x="7854950" y="2935288"/>
          <p14:tracePt t="77545" x="7854950" y="2928938"/>
          <p14:tracePt t="77558" x="7854950" y="2921000"/>
          <p14:tracePt t="77565" x="7854950" y="2914650"/>
          <p14:tracePt t="77582" x="7854950" y="2900363"/>
          <p14:tracePt t="77602" x="7854950" y="2878138"/>
          <p14:tracePt t="77609" x="7854950" y="2863850"/>
          <p14:tracePt t="77621" x="7854950" y="2857500"/>
          <p14:tracePt t="77638" x="7840663" y="2670175"/>
          <p14:tracePt t="77645" x="7818438" y="2576513"/>
          <p14:tracePt t="77662" x="7783513" y="2474913"/>
          <p14:tracePt t="77669" x="7767638" y="2439988"/>
          <p14:tracePt t="77674" x="7761288" y="2411413"/>
          <p14:tracePt t="77688" x="7739063" y="2374900"/>
          <p14:tracePt t="77706" x="7704138" y="2360613"/>
          <p14:tracePt t="77711" x="7681913" y="2346325"/>
          <p14:tracePt t="77727" x="7624763" y="2338388"/>
          <p14:tracePt t="77734" x="7602538" y="2332038"/>
          <p14:tracePt t="77738" x="7567613" y="2332038"/>
          <p14:tracePt t="77753" x="7502525" y="2332038"/>
          <p14:tracePt t="77758" x="7473950" y="2324100"/>
          <p14:tracePt t="77774" x="7437438" y="2317750"/>
          <p14:tracePt t="77782" x="7429500" y="2309813"/>
          <p14:tracePt t="77788" x="7415213" y="2295525"/>
          <p14:tracePt t="77803" x="7394575" y="2273300"/>
          <p14:tracePt t="77811" x="7394575" y="2266950"/>
          <p14:tracePt t="77816" x="7394575" y="2259013"/>
          <p14:tracePt t="77838" x="7394575" y="2244725"/>
          <p14:tracePt t="77855" x="7386638" y="2244725"/>
          <p14:tracePt t="77868" x="7380288" y="2244725"/>
          <p14:tracePt t="77883" x="7372350" y="2244725"/>
          <p14:tracePt t="77904" x="7366000" y="2244725"/>
          <p14:tracePt t="77925" x="7366000" y="2238375"/>
          <p14:tracePt t="77939" x="7366000" y="2230438"/>
          <p14:tracePt t="77946" x="7358063" y="2224088"/>
          <p14:tracePt t="77962" x="7351713" y="2224088"/>
          <p14:tracePt t="77969" x="7343775" y="2216150"/>
          <p14:tracePt t="77985" x="7329488" y="2209800"/>
          <p14:tracePt t="78005" x="7300913" y="2195513"/>
          <p14:tracePt t="78012" x="7286625" y="2181225"/>
          <p14:tracePt t="78020" x="7272338" y="2173288"/>
          <p14:tracePt t="78034" x="7235825" y="2173288"/>
          <p14:tracePt t="78039" x="7221538" y="2165350"/>
          <p14:tracePt t="78047" x="7207250" y="2159000"/>
          <p14:tracePt t="78063" x="7178675" y="2159000"/>
          <p14:tracePt t="78069" x="7156450" y="2151063"/>
          <p14:tracePt t="78085" x="7113588" y="2144713"/>
          <p14:tracePt t="78092" x="7092950" y="2144713"/>
          <p14:tracePt t="78106" x="7056438" y="2144713"/>
          <p14:tracePt t="78112" x="7034213" y="2136775"/>
          <p14:tracePt t="78127" x="7013575" y="2136775"/>
          <p14:tracePt t="78145" x="6977063" y="2136775"/>
          <p14:tracePt t="78152" x="6970713" y="2136775"/>
          <p14:tracePt t="78156" x="6948488" y="2136775"/>
          <p14:tracePt t="78171" x="6911975" y="2151063"/>
          <p14:tracePt t="78177" x="6891338" y="2151063"/>
          <p14:tracePt t="78193" x="6854825" y="2165350"/>
          <p14:tracePt t="78200" x="6840538" y="2165350"/>
          <p14:tracePt t="78205" x="6832600" y="2173288"/>
          <p14:tracePt t="78220" x="6797675" y="2181225"/>
          <p14:tracePt t="78226" x="6789738" y="2187575"/>
          <p14:tracePt t="78241" x="6769100" y="2195513"/>
          <p14:tracePt t="78247" x="6761163" y="2195513"/>
          <p14:tracePt t="78261" x="6746875" y="2195513"/>
          <p14:tracePt t="78267" x="6740525" y="2201863"/>
          <p14:tracePt t="78272" x="6718300" y="2209800"/>
          <p14:tracePt t="78285" x="6689725" y="2224088"/>
          <p14:tracePt t="78292" x="6675438" y="2224088"/>
          <p14:tracePt t="78305" x="6653213" y="2230438"/>
          <p14:tracePt t="78312" x="6646863" y="2230438"/>
          <p14:tracePt t="78327" x="6616700" y="2238375"/>
          <p14:tracePt t="78343" x="6596063" y="2238375"/>
          <p14:tracePt t="78348" x="6581775" y="2244725"/>
          <p14:tracePt t="78362" x="6559550" y="2244725"/>
          <p14:tracePt t="78367" x="6553200" y="2244725"/>
          <p14:tracePt t="78371" x="6538913" y="2252663"/>
          <p14:tracePt t="78385" x="6524625" y="2259013"/>
          <p14:tracePt t="78392" x="6516688" y="2259013"/>
          <p14:tracePt t="78404" x="6510338" y="2259013"/>
          <p14:tracePt t="78421" x="6494463" y="2259013"/>
          <p14:tracePt t="78438" x="6488113" y="2259013"/>
          <p14:tracePt t="78457" x="6480175" y="2266950"/>
          <p14:tracePt t="78468" x="6473825" y="2266950"/>
          <p14:tracePt t="78485" x="6465888" y="2273300"/>
          <p14:tracePt t="78500" x="6459538" y="2273300"/>
          <p14:tracePt t="78516" x="6459538" y="2295525"/>
          <p14:tracePt t="78521" x="6459538" y="2338388"/>
          <p14:tracePt t="78532" x="6459538" y="2352675"/>
          <p14:tracePt t="78538" x="6459538" y="2454275"/>
          <p14:tracePt t="78550" x="6459538" y="2468563"/>
          <p14:tracePt t="78555" x="6465888" y="2547938"/>
          <p14:tracePt t="78559" x="6465888" y="2568575"/>
          <p14:tracePt t="78572" x="6465888" y="2662238"/>
          <p14:tracePt t="78586" x="6480175" y="2784475"/>
          <p14:tracePt t="78601" x="6480175" y="2849563"/>
          <p14:tracePt t="78608" x="6480175" y="2878138"/>
          <p14:tracePt t="78619" x="6480175" y="2914650"/>
          <p14:tracePt t="78624" x="6480175" y="2943225"/>
          <p14:tracePt t="78637" x="6480175" y="2994025"/>
          <p14:tracePt t="78643" x="6480175" y="3022600"/>
          <p14:tracePt t="78655" x="6480175" y="3059113"/>
          <p14:tracePt t="78661" x="6480175" y="3079750"/>
          <p14:tracePt t="78673" x="6494463" y="3116263"/>
          <p14:tracePt t="78688" x="6494463" y="3151188"/>
          <p14:tracePt t="78702" x="6494463" y="3181350"/>
          <p14:tracePt t="78708" x="6494463" y="3187700"/>
          <p14:tracePt t="78719" x="6502400" y="3195638"/>
          <p14:tracePt t="78725" x="6502400" y="3201988"/>
          <p14:tracePt t="78740" x="6502400" y="3209925"/>
          <p14:tracePt t="78746" x="6502400" y="3216275"/>
          <p14:tracePt t="78766" x="6502400" y="3224213"/>
          <p14:tracePt t="78779" x="6502400" y="3230563"/>
          <p14:tracePt t="78802" x="6510338" y="3230563"/>
          <p14:tracePt t="78823" x="6516688" y="3230563"/>
          <p14:tracePt t="78867" x="6524625" y="3230563"/>
          <p14:tracePt t="78883" x="6530975" y="3238500"/>
          <p14:tracePt t="78898" x="6545263" y="3259138"/>
          <p14:tracePt t="78903" x="6559550" y="3289300"/>
          <p14:tracePt t="78918" x="6588125" y="3338513"/>
          <p14:tracePt t="78923" x="6624638" y="3382963"/>
          <p14:tracePt t="78940" x="6667500" y="3446463"/>
          <p14:tracePt t="78945" x="6696075" y="3490913"/>
          <p14:tracePt t="78960" x="6732588" y="3590925"/>
          <p14:tracePt t="78976" x="6754813" y="3662363"/>
          <p14:tracePt t="78991" x="6769100" y="3735388"/>
          <p14:tracePt t="78996" x="6769100" y="3763963"/>
          <p14:tracePt t="79006" x="6775450" y="3778250"/>
          <p14:tracePt t="79013" x="6775450" y="3792538"/>
          <p14:tracePt t="79028" x="6775450" y="3798888"/>
          <p14:tracePt t="79938" x="6832600" y="3778250"/>
          <p14:tracePt t="79954" x="7027863" y="3670300"/>
          <p14:tracePt t="79960" x="7156450" y="3619500"/>
          <p14:tracePt t="79973" x="7278688" y="3576638"/>
          <p14:tracePt t="79977" x="7380288" y="3533775"/>
          <p14:tracePt t="79983" x="7480300" y="3482975"/>
          <p14:tracePt t="79987" x="7653338" y="3440113"/>
          <p14:tracePt t="80003" x="7854950" y="3382963"/>
          <p14:tracePt t="80024" x="8085138" y="3289300"/>
          <p14:tracePt t="80030" x="8193088" y="3252788"/>
          <p14:tracePt t="80042" x="8221663" y="3238500"/>
          <p14:tracePt t="80049" x="8235950" y="3238500"/>
          <p14:tracePt t="80063" x="8258175" y="3230563"/>
          <p14:tracePt t="80079" x="8264525" y="3230563"/>
          <p14:tracePt t="80126" x="8235950" y="3238500"/>
          <p14:tracePt t="80141" x="8070850" y="3275013"/>
          <p14:tracePt t="80146" x="8020050" y="3281363"/>
          <p14:tracePt t="80158" x="7969250" y="3303588"/>
          <p14:tracePt t="80164" x="7889875" y="3324225"/>
          <p14:tracePt t="80175" x="7783513" y="3360738"/>
          <p14:tracePt t="80179" x="7689850" y="3389313"/>
          <p14:tracePt t="80185" x="7596188" y="3417888"/>
          <p14:tracePt t="80197" x="7494588" y="3460750"/>
          <p14:tracePt t="80203" x="7445375" y="3475038"/>
          <p14:tracePt t="80220" x="7386638" y="3490913"/>
          <p14:tracePt t="80236" x="7358063" y="3505200"/>
          <p14:tracePt t="80251" x="7351713" y="3505200"/>
          <p14:tracePt t="80256" x="7343775" y="3511550"/>
          <p14:tracePt t="80273" x="7337425" y="3511550"/>
          <p14:tracePt t="80292" x="7329488" y="3511550"/>
          <p14:tracePt t="81520" x="7372350" y="3475038"/>
          <p14:tracePt t="81537" x="7508875" y="3352800"/>
          <p14:tracePt t="81545" x="7553325" y="3309938"/>
          <p14:tracePt t="81558" x="7616825" y="3252788"/>
          <p14:tracePt t="81563" x="7667625" y="3216275"/>
          <p14:tracePt t="81570" x="7718425" y="3181350"/>
          <p14:tracePt t="81586" x="7854950" y="3108325"/>
          <p14:tracePt t="81594" x="7920038" y="3051175"/>
          <p14:tracePt t="81599" x="7983538" y="3008313"/>
          <p14:tracePt t="81617" x="8170863" y="2871788"/>
          <p14:tracePt t="81633" x="8394700" y="2778125"/>
          <p14:tracePt t="81639" x="8443913" y="2763838"/>
          <p14:tracePt t="81654" x="8531225" y="2741613"/>
          <p14:tracePt t="81659" x="8574088" y="2727325"/>
          <p14:tracePt t="81666" x="8610600" y="2719388"/>
          <p14:tracePt t="81672" x="8639175" y="2713038"/>
          <p14:tracePt t="81686" x="8688388" y="2713038"/>
          <p14:tracePt t="81693" x="8696325" y="2713038"/>
          <p14:tracePt t="81708" x="8724900" y="2713038"/>
          <p14:tracePt t="81714" x="8732838" y="2713038"/>
          <p14:tracePt t="81732" x="8739188" y="2713038"/>
          <p14:tracePt t="81858" x="8739188" y="2719388"/>
          <p14:tracePt t="81880" x="8732838" y="2741613"/>
          <p14:tracePt t="81894" x="8645525" y="2871788"/>
          <p14:tracePt t="81901" x="8596313" y="2957513"/>
          <p14:tracePt t="81920" x="8551863" y="3036888"/>
          <p14:tracePt t="81926" x="8537575" y="3065463"/>
          <p14:tracePt t="81933" x="8523288" y="3094038"/>
          <p14:tracePt t="81939" x="8509000" y="3122613"/>
          <p14:tracePt t="81953" x="8443913" y="3238500"/>
          <p14:tracePt t="81971" x="8386763" y="3332163"/>
          <p14:tracePt t="81978" x="8358188" y="3360738"/>
          <p14:tracePt t="81985" x="8343900" y="3375025"/>
          <p14:tracePt t="81988" x="8335963" y="3382963"/>
          <p14:tracePt t="82003" x="8329613" y="3397250"/>
          <p14:tracePt t="82020" x="8321675" y="3403600"/>
          <p14:tracePt t="82027" x="8315325" y="3403600"/>
          <p14:tracePt t="82031" x="8307388" y="3403600"/>
          <p14:tracePt t="82205" x="8307388" y="3397250"/>
          <p14:tracePt t="85799" x="8278813" y="3417888"/>
          <p14:tracePt t="85812" x="8193088" y="3505200"/>
          <p14:tracePt t="85828" x="8077200" y="3613150"/>
          <p14:tracePt t="85849" x="7897813" y="3727450"/>
          <p14:tracePt t="85854" x="7812088" y="3770313"/>
          <p14:tracePt t="85858" x="7681913" y="3857625"/>
          <p14:tracePt t="85871" x="7292975" y="4167188"/>
          <p14:tracePt t="85877" x="7215188" y="4216400"/>
          <p14:tracePt t="85894" x="7113588" y="4310063"/>
          <p14:tracePt t="85900" x="7062788" y="4332288"/>
          <p14:tracePt t="85916" x="6985000" y="4375150"/>
          <p14:tracePt t="85921" x="6954838" y="4389438"/>
          <p14:tracePt t="85935" x="6897688" y="4403725"/>
          <p14:tracePt t="85942" x="6869113" y="4418013"/>
          <p14:tracePt t="85958" x="6811963" y="4454525"/>
          <p14:tracePt t="85978" x="6646863" y="4568825"/>
          <p14:tracePt t="85985" x="6559550" y="4627563"/>
          <p14:tracePt t="85998" x="6488113" y="4670425"/>
          <p14:tracePt t="86003" x="6430963" y="4706938"/>
          <p14:tracePt t="86017" x="6365875" y="4749800"/>
          <p14:tracePt t="86024" x="6343650" y="4764088"/>
          <p14:tracePt t="86040" x="6315075" y="4784725"/>
          <p14:tracePt t="86053" x="6308725" y="4784725"/>
          <p14:tracePt t="86060" x="6308725" y="4792663"/>
          <p14:tracePt t="86073" x="6300788" y="4800600"/>
          <p14:tracePt t="86318" x="6286500" y="4814888"/>
          <p14:tracePt t="86329" x="6257925" y="4843463"/>
          <p14:tracePt t="86333" x="6229350" y="4872038"/>
          <p14:tracePt t="86349" x="5927725" y="5080000"/>
          <p14:tracePt t="86355" x="5789613" y="5145088"/>
          <p14:tracePt t="86360" x="5681663" y="5202238"/>
          <p14:tracePt t="86374" x="5243513" y="5383213"/>
          <p14:tracePt t="86382" x="5143500" y="5454650"/>
          <p14:tracePt t="86399" x="4962525" y="5576888"/>
          <p14:tracePt t="86406" x="4891088" y="5613400"/>
          <p14:tracePt t="86411" x="4840288" y="5627688"/>
          <p14:tracePt t="86422" x="4811713" y="5656263"/>
          <p14:tracePt t="86426" x="4783138" y="5670550"/>
          <p14:tracePt t="86431" x="4754563" y="5684838"/>
          <p14:tracePt t="86443" x="4732338" y="5684838"/>
          <p14:tracePt t="86449" x="4711700" y="5699125"/>
          <p14:tracePt t="86463" x="4668838" y="5713413"/>
          <p14:tracePt t="86471" x="4638675" y="5713413"/>
          <p14:tracePt t="86475" x="4595813" y="5721350"/>
          <p14:tracePt t="86491" x="4495800" y="5721350"/>
          <p14:tracePt t="86504" x="4408488" y="5721350"/>
          <p14:tracePt t="86510" x="4373563" y="5721350"/>
          <p14:tracePt t="86524" x="4344988" y="5721350"/>
          <p14:tracePt t="86530" x="4322763" y="5721350"/>
          <p14:tracePt t="86533" x="4294188" y="5713413"/>
          <p14:tracePt t="86547" x="4200525" y="5713413"/>
          <p14:tracePt t="86553" x="4129088" y="5707063"/>
          <p14:tracePt t="86570" x="4013200" y="5699125"/>
          <p14:tracePt t="86576" x="3941763" y="5684838"/>
          <p14:tracePt t="86587" x="3848100" y="5670550"/>
          <p14:tracePt t="86604" x="3524250" y="5619750"/>
          <p14:tracePt t="86612" x="3430588" y="5613400"/>
          <p14:tracePt t="86625" x="3128963" y="5599113"/>
          <p14:tracePt t="86632" x="3049588" y="5599113"/>
          <p14:tracePt t="86648" x="2955925" y="5599113"/>
          <p14:tracePt t="86665" x="2813050" y="5613400"/>
          <p14:tracePt t="86671" x="2762250" y="5619750"/>
          <p14:tracePt t="86677" x="2711450" y="5634038"/>
          <p14:tracePt t="86691" x="2660650" y="5648325"/>
          <p14:tracePt t="86698" x="2640013" y="5648325"/>
          <p14:tracePt t="86710" x="2625725" y="5656263"/>
          <p14:tracePt t="86715" x="2611438" y="5664200"/>
          <p14:tracePt t="86723" x="2589213" y="5670550"/>
          <p14:tracePt t="86727" x="2568575" y="5678488"/>
          <p14:tracePt t="86739" x="2524125" y="5692775"/>
          <p14:tracePt t="86743" x="2489200" y="5707063"/>
          <p14:tracePt t="86748" x="2438400" y="5713413"/>
          <p14:tracePt t="86759" x="2401888" y="5721350"/>
          <p14:tracePt t="86767" x="2373313" y="5727700"/>
          <p14:tracePt t="86780" x="2324100" y="5735638"/>
          <p14:tracePt t="86796" x="2287588" y="5735638"/>
          <p14:tracePt t="86801" x="2265363" y="5735638"/>
          <p14:tracePt t="86821" x="2236788" y="5735638"/>
          <p14:tracePt t="86827" x="2185988" y="5735638"/>
          <p14:tracePt t="86844" x="2114550" y="5741988"/>
          <p14:tracePt t="86850" x="2063750" y="5749925"/>
          <p14:tracePt t="86864" x="1963738" y="5786438"/>
          <p14:tracePt t="86870" x="1927225" y="5792788"/>
          <p14:tracePt t="86885" x="1878013" y="5815013"/>
          <p14:tracePt t="86892" x="1855788" y="5815013"/>
          <p14:tracePt t="86909" x="1833563" y="5821363"/>
          <p14:tracePt t="86916" x="1819275" y="5821363"/>
          <p14:tracePt t="86935" x="1812925" y="5829300"/>
          <p14:tracePt t="86949" x="1812925" y="5835650"/>
          <p14:tracePt t="86966" x="1804988" y="5857875"/>
          <p14:tracePt t="86979" x="1804988" y="5922963"/>
          <p14:tracePt t="86985" x="1804988" y="5957888"/>
          <p14:tracePt t="86999" x="1812925" y="6022975"/>
          <p14:tracePt t="87016" x="1833563" y="6102350"/>
          <p14:tracePt t="87021" x="1847850" y="6130925"/>
          <p14:tracePt t="87038" x="1878013" y="6196013"/>
          <p14:tracePt t="87043" x="1892300" y="6224588"/>
          <p14:tracePt t="87054" x="1906588" y="6253163"/>
          <p14:tracePt t="87060" x="1927225" y="6281738"/>
          <p14:tracePt t="87075" x="1963738" y="6318250"/>
          <p14:tracePt t="87082" x="1985963" y="6340475"/>
          <p14:tracePt t="87098" x="2020888" y="6361113"/>
          <p14:tracePt t="87103" x="2043113" y="6369050"/>
          <p14:tracePt t="87117" x="2078038" y="6389688"/>
          <p14:tracePt t="87122" x="2108200" y="6389688"/>
          <p14:tracePt t="87137" x="2151063" y="6397625"/>
          <p14:tracePt t="87143" x="2171700" y="6397625"/>
          <p14:tracePt t="87160" x="2200275" y="6397625"/>
          <p14:tracePt t="87166" x="2216150" y="6403975"/>
          <p14:tracePt t="87180" x="2273300" y="6411913"/>
          <p14:tracePt t="87186" x="2316163" y="6411913"/>
          <p14:tracePt t="87201" x="2430463" y="6411913"/>
          <p14:tracePt t="87208" x="2481263" y="6411913"/>
          <p14:tracePt t="87224" x="2552700" y="6411913"/>
          <p14:tracePt t="87229" x="2589213" y="6411913"/>
          <p14:tracePt t="87240" x="2646363" y="6411913"/>
          <p14:tracePt t="87247" x="2725738" y="6411913"/>
          <p14:tracePt t="87260" x="2855913" y="6403975"/>
          <p14:tracePt t="87266" x="2906713" y="6397625"/>
          <p14:tracePt t="87282" x="2978150" y="6389688"/>
          <p14:tracePt t="87287" x="3035300" y="6383338"/>
          <p14:tracePt t="87299" x="3106738" y="6369050"/>
          <p14:tracePt t="87304" x="3179763" y="6354763"/>
          <p14:tracePt t="87309" x="3251200" y="6346825"/>
          <p14:tracePt t="87320" x="3294063" y="6332538"/>
          <p14:tracePt t="87327" x="3336925" y="6326188"/>
          <p14:tracePt t="87333" x="3373438" y="6318250"/>
          <p14:tracePt t="87350" x="3459163" y="6289675"/>
          <p14:tracePt t="87354" x="3503613" y="6275388"/>
          <p14:tracePt t="87359" x="3552825" y="6261100"/>
          <p14:tracePt t="87370" x="3595688" y="6253163"/>
          <p14:tracePt t="87377" x="3632200" y="6232525"/>
          <p14:tracePt t="87390" x="3675063" y="6218238"/>
          <p14:tracePt t="87398" x="3697288" y="6202363"/>
          <p14:tracePt t="87415" x="3725863" y="6181725"/>
          <p14:tracePt t="87418" x="3740150" y="6173788"/>
          <p14:tracePt t="87424" x="3754438" y="6153150"/>
          <p14:tracePt t="87438" x="3768725" y="6130925"/>
          <p14:tracePt t="87445" x="3790950" y="6008688"/>
          <p14:tracePt t="87456" x="3783013" y="5792788"/>
          <p14:tracePt t="87462" x="3748088" y="5613400"/>
          <p14:tracePt t="87469" x="3703638" y="5505450"/>
          <p14:tracePt t="87484" x="3509963" y="5232400"/>
          <p14:tracePt t="87497" x="3381375" y="5116513"/>
          <p14:tracePt t="87502" x="3308350" y="5073650"/>
          <p14:tracePt t="87520" x="3165475" y="5045075"/>
          <p14:tracePt t="87528" x="3092450" y="5045075"/>
          <p14:tracePt t="87540" x="2949575" y="5059363"/>
          <p14:tracePt t="87554" x="2847975" y="5138738"/>
          <p14:tracePt t="87561" x="2747963" y="5216525"/>
          <p14:tracePt t="87575" x="2574925" y="5375275"/>
          <p14:tracePt t="87589" x="2474913" y="5483225"/>
          <p14:tracePt t="87597" x="2446338" y="5519738"/>
          <p14:tracePt t="87608" x="2430463" y="5540375"/>
          <p14:tracePt t="87614" x="2424113" y="5556250"/>
          <p14:tracePt t="87627" x="2416175" y="5570538"/>
          <p14:tracePt t="87632" x="2416175" y="5576888"/>
          <p14:tracePt t="87647" x="2416175" y="5619750"/>
          <p14:tracePt t="87653" x="2438400" y="5634038"/>
          <p14:tracePt t="87666" x="2446338" y="5648325"/>
          <p14:tracePt t="87670" x="2603500" y="5735638"/>
          <p14:tracePt t="87676" x="2682875" y="5764213"/>
          <p14:tracePt t="87691" x="2819400" y="5792788"/>
          <p14:tracePt t="87697" x="2941638" y="5807075"/>
          <p14:tracePt t="87709" x="3071813" y="5815013"/>
          <p14:tracePt t="87714" x="3171825" y="5815013"/>
          <p14:tracePt t="87721" x="3243263" y="5815013"/>
          <p14:tracePt t="87725" x="3359150" y="5815013"/>
          <p14:tracePt t="87738" x="3532188" y="5815013"/>
          <p14:tracePt t="87742" x="3646488" y="5800725"/>
          <p14:tracePt t="87746" x="3711575" y="5792788"/>
          <p14:tracePt t="87757" x="3797300" y="5778500"/>
          <p14:tracePt t="87764" x="3898900" y="5756275"/>
          <p14:tracePt t="87775" x="4064000" y="5721350"/>
          <p14:tracePt t="87783" x="4114800" y="5707063"/>
          <p14:tracePt t="87797" x="4171950" y="5692775"/>
          <p14:tracePt t="87814" x="4222750" y="5670550"/>
          <p14:tracePt t="87819" x="4251325" y="5656263"/>
          <p14:tracePt t="87826" x="4302125" y="5648325"/>
          <p14:tracePt t="87840" x="4402138" y="5613400"/>
          <p14:tracePt t="87848" x="4452938" y="5599113"/>
          <p14:tracePt t="87859" x="4481513" y="5591175"/>
          <p14:tracePt t="87869" x="4516438" y="5576888"/>
          <p14:tracePt t="87884" x="4532313" y="5570538"/>
          <p14:tracePt t="87890" x="4538663" y="5570538"/>
          <p14:tracePt t="87907" x="4546600" y="5562600"/>
          <p14:tracePt t="87922" x="4546600" y="5556250"/>
          <p14:tracePt t="87938" x="4552950" y="5548313"/>
          <p14:tracePt t="87945" x="4552950" y="5540375"/>
          <p14:tracePt t="87959" x="4552950" y="5534025"/>
          <p14:tracePt t="87977" x="4552950" y="5519738"/>
          <p14:tracePt t="88028" x="4552950" y="5526088"/>
          <p14:tracePt t="88043" x="4546600" y="5548313"/>
          <p14:tracePt t="88049" x="4516438" y="5576888"/>
          <p14:tracePt t="88065" x="4408488" y="5684838"/>
          <p14:tracePt t="88071" x="4344988" y="5741988"/>
          <p14:tracePt t="88085" x="4257675" y="5800725"/>
          <p14:tracePt t="88099" x="4229100" y="5829300"/>
          <p14:tracePt t="88116" x="4200525" y="5857875"/>
          <p14:tracePt t="88123" x="4186238" y="5880100"/>
          <p14:tracePt t="88136" x="4149725" y="5937250"/>
          <p14:tracePt t="88143" x="4143375" y="5965825"/>
          <p14:tracePt t="88160" x="4135438" y="5988050"/>
          <p14:tracePt t="88166" x="4135438" y="5994400"/>
          <p14:tracePt t="88181" x="4135438" y="6002338"/>
          <p14:tracePt t="88195" x="4135438" y="6008688"/>
          <p14:tracePt t="88200" x="4135438" y="6016625"/>
          <p14:tracePt t="88217" x="4149725" y="6016625"/>
          <p14:tracePt t="88231" x="4243388" y="6022975"/>
          <p14:tracePt t="88237" x="4316413" y="6022975"/>
          <p14:tracePt t="88252" x="4416425" y="6022975"/>
          <p14:tracePt t="88258" x="4445000" y="6022975"/>
          <p14:tracePt t="88272" x="4487863" y="6037263"/>
          <p14:tracePt t="88278" x="4516438" y="6045200"/>
          <p14:tracePt t="88291" x="4538663" y="6051550"/>
          <p14:tracePt t="88297" x="4589463" y="6065838"/>
          <p14:tracePt t="88315" x="4805363" y="6088063"/>
          <p14:tracePt t="88331" x="4899025" y="6088063"/>
          <p14:tracePt t="88337" x="4941888" y="6088063"/>
          <p14:tracePt t="88351" x="5099050" y="6088063"/>
          <p14:tracePt t="88366" x="5207000" y="6088063"/>
          <p14:tracePt t="88381" x="5237163" y="6088063"/>
          <p14:tracePt t="88397" x="5251450" y="6088063"/>
          <p14:tracePt t="88459" x="5251450" y="6080125"/>
          <p14:tracePt t="88474" x="5251450" y="6059488"/>
          <p14:tracePt t="88485" x="5237163" y="6045200"/>
          <p14:tracePt t="88490" x="5192713" y="5994400"/>
          <p14:tracePt t="88503" x="5099050" y="5864225"/>
          <p14:tracePt t="88509" x="5084763" y="5835650"/>
          <p14:tracePt t="88521" x="5070475" y="5807075"/>
          <p14:tracePt t="88527" x="5056188" y="5792788"/>
          <p14:tracePt t="88534" x="5056188" y="5786438"/>
          <p14:tracePt t="88547" x="5049838" y="5778500"/>
          <p14:tracePt t="88564" x="5041900" y="5772150"/>
          <p14:tracePt t="88579" x="5035550" y="5772150"/>
          <p14:tracePt t="88584" x="5027613" y="5772150"/>
          <p14:tracePt t="88598" x="4984750" y="5772150"/>
          <p14:tracePt t="88602" x="4927600" y="5772150"/>
          <p14:tracePt t="88616" x="4854575" y="5772150"/>
          <p14:tracePt t="88621" x="4791075" y="5772150"/>
          <p14:tracePt t="88626" x="4740275" y="5772150"/>
          <p14:tracePt t="88640" x="4668838" y="5764213"/>
          <p14:tracePt t="88645" x="4646613" y="5764213"/>
          <p14:tracePt t="88660" x="4618038" y="5749925"/>
          <p14:tracePt t="88676" x="4589463" y="5735638"/>
          <p14:tracePt t="88682" x="4567238" y="5735638"/>
          <p14:tracePt t="88694" x="4560888" y="5735638"/>
          <p14:tracePt t="88698" x="4538663" y="5735638"/>
          <p14:tracePt t="88703" x="4516438" y="5735638"/>
          <p14:tracePt t="88719" x="4487863" y="5741988"/>
          <p14:tracePt t="88725" x="4459288" y="5749925"/>
          <p14:tracePt t="88737" x="4438650" y="5756275"/>
          <p14:tracePt t="88741" x="4416425" y="5772150"/>
          <p14:tracePt t="88754" x="4379913" y="5792788"/>
          <p14:tracePt t="88771" x="4344988" y="5821363"/>
          <p14:tracePt t="88775" x="4337050" y="5835650"/>
          <p14:tracePt t="88784" x="4330700" y="5843588"/>
          <p14:tracePt t="88798" x="4308475" y="5872163"/>
          <p14:tracePt t="88815" x="4294188" y="5894388"/>
          <p14:tracePt t="88821" x="4294188" y="5900738"/>
          <p14:tracePt t="88833" x="4279900" y="5900738"/>
          <p14:tracePt t="88845" x="4279900" y="5908675"/>
          <p14:tracePt t="88849" x="4279900" y="5915025"/>
          <p14:tracePt t="88868" x="4279900" y="5922963"/>
          <p14:tracePt t="88880" x="4294188" y="5937250"/>
          <p14:tracePt t="88885" x="4337050" y="5957888"/>
          <p14:tracePt t="88898" x="4438650" y="6008688"/>
          <p14:tracePt t="88913" x="4495800" y="6037263"/>
          <p14:tracePt t="88919" x="4510088" y="6045200"/>
          <p14:tracePt t="88930" x="4532313" y="6045200"/>
          <p14:tracePt t="88937" x="4546600" y="6059488"/>
          <p14:tracePt t="88941" x="4552950" y="6059488"/>
          <p14:tracePt t="88955" x="4575175" y="6065838"/>
          <p14:tracePt t="88958" x="4581525" y="6073775"/>
          <p14:tracePt t="88964" x="4603750" y="6073775"/>
          <p14:tracePt t="88975" x="4638675" y="6073775"/>
          <p14:tracePt t="88980" x="4711700" y="6051550"/>
          <p14:tracePt t="88984" x="4805363" y="6022975"/>
          <p14:tracePt t="88996" x="4899025" y="6002338"/>
          <p14:tracePt t="89001" x="4948238" y="5972175"/>
          <p14:tracePt t="89015" x="5049838" y="5922963"/>
          <p14:tracePt t="89020" x="5099050" y="5894388"/>
          <p14:tracePt t="89032" x="5143500" y="5872163"/>
          <p14:tracePt t="89036" x="5192713" y="5843588"/>
          <p14:tracePt t="89042" x="5243513" y="5829300"/>
          <p14:tracePt t="89056" x="5294313" y="5815013"/>
          <p14:tracePt t="89064" x="5322888" y="5800725"/>
          <p14:tracePt t="89075" x="5337175" y="5800725"/>
          <p14:tracePt t="89080" x="5351463" y="5792788"/>
          <p14:tracePt t="89086" x="5359400" y="5792788"/>
          <p14:tracePt t="89099" x="5365750" y="5792788"/>
          <p14:tracePt t="89114" x="5373688" y="5792788"/>
          <p14:tracePt t="89129" x="5373688" y="5778500"/>
          <p14:tracePt t="89144" x="5373688" y="5772150"/>
          <p14:tracePt t="89149" x="5365750" y="5764213"/>
          <p14:tracePt t="89165" x="5359400" y="5749925"/>
          <p14:tracePt t="89179" x="5359400" y="5741988"/>
          <p14:tracePt t="89194" x="5351463" y="5741988"/>
          <p14:tracePt t="89208" x="5322888" y="5727700"/>
          <p14:tracePt t="89216" x="5280025" y="5727700"/>
          <p14:tracePt t="89229" x="5172075" y="5727700"/>
          <p14:tracePt t="89235" x="5121275" y="5741988"/>
          <p14:tracePt t="89248" x="5070475" y="5772150"/>
          <p14:tracePt t="89253" x="5027613" y="5786438"/>
          <p14:tracePt t="89267" x="4976813" y="5815013"/>
          <p14:tracePt t="89281" x="4956175" y="5821363"/>
          <p14:tracePt t="89296" x="4948238" y="5829300"/>
          <p14:tracePt t="89314" x="4941888" y="5829300"/>
          <p14:tracePt t="89325" x="4933950" y="5829300"/>
          <p14:tracePt t="89373" x="4927600" y="5829300"/>
          <p14:tracePt t="89387" x="4919663" y="5835650"/>
          <p14:tracePt t="89398" x="4905375" y="5849938"/>
          <p14:tracePt t="89404" x="4899025" y="5864225"/>
          <p14:tracePt t="89408" x="4891088" y="5880100"/>
          <p14:tracePt t="89420" x="4884738" y="5886450"/>
          <p14:tracePt t="89424" x="4876800" y="5894388"/>
          <p14:tracePt t="89429" x="4876800" y="5900738"/>
          <p14:tracePt t="89440" x="4876800" y="5908675"/>
          <p14:tracePt t="89454" x="4868863" y="5908675"/>
          <p14:tracePt t="89469" x="4868863" y="5915025"/>
          <p14:tracePt t="89475" x="4868863" y="5922963"/>
          <p14:tracePt t="90515" x="4876800" y="5929313"/>
          <p14:tracePt t="90531" x="4876800" y="5937250"/>
          <p14:tracePt t="90545" x="4891088" y="5937250"/>
          <p14:tracePt t="90562" x="4905375" y="5951538"/>
          <p14:tracePt t="90569" x="4905375" y="5957888"/>
          <p14:tracePt t="90574" x="4913313" y="5965825"/>
          <p14:tracePt t="90585" x="4913313" y="5972175"/>
          <p14:tracePt t="90603" x="4919663" y="5980113"/>
          <p14:tracePt t="90617" x="4919663" y="5988050"/>
          <p14:tracePt t="90623" x="4919663" y="5994400"/>
          <p14:tracePt t="90638" x="4927600" y="5994400"/>
          <p14:tracePt t="90644" x="4927600" y="6002338"/>
          <p14:tracePt t="90680" x="4933950" y="6002338"/>
          <p14:tracePt t="90692" x="4956175" y="6002338"/>
          <p14:tracePt t="90698" x="4991100" y="5994400"/>
          <p14:tracePt t="90711" x="5114925" y="5957888"/>
          <p14:tracePt t="90717" x="5178425" y="5943600"/>
          <p14:tracePt t="90731" x="5243513" y="5915025"/>
          <p14:tracePt t="90738" x="5257800" y="5915025"/>
          <p14:tracePt t="90753" x="5265738" y="5915025"/>
          <p14:tracePt t="90769" x="5265738" y="5908675"/>
          <p14:tracePt t="90776" x="5265738" y="5900738"/>
          <p14:tracePt t="90796" x="5265738" y="5894388"/>
          <p14:tracePt t="90814" x="5251450" y="5872163"/>
          <p14:tracePt t="90818" x="5243513" y="5872163"/>
          <p14:tracePt t="90832" x="5200650" y="5821363"/>
          <p14:tracePt t="90840" x="5099050" y="5764213"/>
          <p14:tracePt t="90854" x="4941888" y="5692775"/>
          <p14:tracePt t="90861" x="4848225" y="5648325"/>
          <p14:tracePt t="90876" x="4703763" y="5613400"/>
          <p14:tracePt t="90882" x="4675188" y="5605463"/>
          <p14:tracePt t="90894" x="4660900" y="5605463"/>
          <p14:tracePt t="90910" x="4632325" y="5605463"/>
          <p14:tracePt t="90931" x="4624388" y="5605463"/>
          <p14:tracePt t="90945" x="4618038" y="5613400"/>
          <p14:tracePt t="90954" x="4610100" y="5613400"/>
          <p14:tracePt t="90962" x="4603750" y="5619750"/>
          <p14:tracePt t="90974" x="4589463" y="5634038"/>
          <p14:tracePt t="90981" x="4575175" y="5648325"/>
          <p14:tracePt t="90990" x="4552950" y="5664200"/>
          <p14:tracePt t="90996" x="4538663" y="5684838"/>
          <p14:tracePt t="91007" x="4502150" y="5707063"/>
          <p14:tracePt t="91012" x="4487863" y="5721350"/>
          <p14:tracePt t="91025" x="4438650" y="5756275"/>
          <p14:tracePt t="91032" x="4416425" y="5772150"/>
          <p14:tracePt t="91040" x="4408488" y="5778500"/>
          <p14:tracePt t="91046" x="4408488" y="5786438"/>
          <p14:tracePt t="91060" x="4402138" y="5786438"/>
          <p14:tracePt t="91075" x="4394200" y="5807075"/>
          <p14:tracePt t="91082" x="4408488" y="5857875"/>
          <p14:tracePt t="91090" x="4438650" y="5908675"/>
          <p14:tracePt t="91096" x="4473575" y="5965825"/>
          <p14:tracePt t="91106" x="4510088" y="6002338"/>
          <p14:tracePt t="91111" x="4532313" y="6045200"/>
          <p14:tracePt t="91123" x="4560888" y="6094413"/>
          <p14:tracePt t="91127" x="4581525" y="6138863"/>
          <p14:tracePt t="91132" x="4595813" y="6188075"/>
          <p14:tracePt t="91141" x="4610100" y="6210300"/>
          <p14:tracePt t="91146" x="4618038" y="6232525"/>
          <p14:tracePt t="91157" x="4624388" y="6246813"/>
          <p14:tracePt t="91160" x="4632325" y="6253163"/>
          <p14:tracePt t="91173" x="4632325" y="6261100"/>
          <p14:tracePt t="91176" x="4638675" y="6267450"/>
          <p14:tracePt t="91197" x="4654550" y="6267450"/>
          <p14:tracePt t="91206" x="4675188" y="6267450"/>
          <p14:tracePt t="91211" x="4776788" y="6202363"/>
          <p14:tracePt t="91224" x="4905375" y="6116638"/>
          <p14:tracePt t="91226" x="5006975" y="6051550"/>
          <p14:tracePt t="91234" x="5064125" y="5994400"/>
          <p14:tracePt t="91242" x="5178425" y="5922963"/>
          <p14:tracePt t="91247" x="5345113" y="5829300"/>
          <p14:tracePt t="91256" x="5502275" y="5727700"/>
          <p14:tracePt t="91261" x="5589588" y="5670550"/>
          <p14:tracePt t="91273" x="5675313" y="5613400"/>
          <p14:tracePt t="91278" x="5819775" y="5548313"/>
          <p14:tracePt t="91284" x="5948363" y="5476875"/>
          <p14:tracePt t="91292" x="6034088" y="5454650"/>
          <p14:tracePt t="91297" x="6084888" y="5432425"/>
          <p14:tracePt t="91307" x="6121400" y="5418138"/>
          <p14:tracePt t="91312" x="6157913" y="5403850"/>
          <p14:tracePt t="91323" x="6207125" y="5389563"/>
          <p14:tracePt t="91326" x="6235700" y="5383213"/>
          <p14:tracePt t="91341" x="6264275" y="5368925"/>
          <p14:tracePt t="91348" x="6280150" y="5368925"/>
          <p14:tracePt t="91356" x="6280150" y="5360988"/>
          <p14:tracePt t="91373" x="6286500" y="5360988"/>
          <p14:tracePt t="91889" x="6308725" y="5080000"/>
          <p14:tracePt t="91904" x="6337300" y="4741863"/>
          <p14:tracePt t="91912" x="6502400" y="3576638"/>
          <p14:tracePt t="91927" x="6883400" y="2000250"/>
          <p14:tracePt t="91934" x="7135813" y="1252538"/>
          <p14:tracePt t="91948" x="7567613" y="2079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F1CB-828C-139A-1EA0-19F2FCE0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B0177-2CC0-9F54-C131-1874B61E29AD}"/>
              </a:ext>
            </a:extLst>
          </p:cNvPr>
          <p:cNvSpPr txBox="1"/>
          <p:nvPr/>
        </p:nvSpPr>
        <p:spPr>
          <a:xfrm>
            <a:off x="1049312" y="1701384"/>
            <a:ext cx="45270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Take 3 sets of corners P, Q, L and align them to the origin:</a:t>
            </a:r>
          </a:p>
          <a:p>
            <a:endParaRPr lang="en-US" sz="2800" dirty="0"/>
          </a:p>
          <a:p>
            <a:r>
              <a:rPr lang="en-US" sz="2800" dirty="0"/>
              <a:t>P – blue</a:t>
            </a:r>
          </a:p>
          <a:p>
            <a:r>
              <a:rPr lang="en-US" sz="2800" dirty="0"/>
              <a:t>Q – red</a:t>
            </a:r>
          </a:p>
          <a:p>
            <a:r>
              <a:rPr lang="en-US" sz="2800" dirty="0"/>
              <a:t>L – yellow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D106DF-AAAE-0AB3-717C-7E0B5980B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676" y="1701384"/>
            <a:ext cx="5301833" cy="4778404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0FB01B0-DF97-6F42-272F-875020287B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3272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93"/>
    </mc:Choice>
    <mc:Fallback>
      <p:transition spd="slow" advTm="49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61" x="6099175" y="71438"/>
          <p14:tracePt t="3470" x="6107113" y="130175"/>
          <p14:tracePt t="3477" x="6107113" y="201613"/>
          <p14:tracePt t="3485" x="6121400" y="258763"/>
          <p14:tracePt t="3492" x="6121400" y="309563"/>
          <p14:tracePt t="3497" x="6121400" y="352425"/>
          <p14:tracePt t="3504" x="6127750" y="403225"/>
          <p14:tracePt t="3511" x="6127750" y="446088"/>
          <p14:tracePt t="3521" x="6127750" y="496888"/>
          <p14:tracePt t="3526" x="6121400" y="568325"/>
          <p14:tracePt t="3535" x="6113463" y="669925"/>
          <p14:tracePt t="3540" x="6092825" y="798513"/>
          <p14:tracePt t="3555" x="6078538" y="963613"/>
          <p14:tracePt t="3561" x="6064250" y="1071563"/>
          <p14:tracePt t="3569" x="6049963" y="1201738"/>
          <p14:tracePt t="3575" x="6034088" y="1295400"/>
          <p14:tracePt t="3587" x="6019800" y="1366838"/>
          <p14:tracePt t="3591" x="6019800" y="1425575"/>
          <p14:tracePt t="3596" x="5999163" y="1497013"/>
          <p14:tracePt t="3605" x="5991225" y="1590675"/>
          <p14:tracePt t="3611" x="5970588" y="1662113"/>
          <p14:tracePt t="3619" x="5956300" y="1719263"/>
          <p14:tracePt t="3625" x="5942013" y="1755775"/>
          <p14:tracePt t="3637" x="5927725" y="1798638"/>
          <p14:tracePt t="3643" x="5911850" y="1827213"/>
          <p14:tracePt t="3648" x="5897563" y="1857375"/>
          <p14:tracePt t="3657" x="5876925" y="1885950"/>
          <p14:tracePt t="3665" x="5854700" y="1935163"/>
          <p14:tracePt t="3673" x="5840413" y="2014538"/>
          <p14:tracePt t="3678" x="5826125" y="2122488"/>
          <p14:tracePt t="3685" x="5826125" y="2136775"/>
          <p14:tracePt t="3690" x="5834063" y="2238375"/>
          <p14:tracePt t="3697" x="5848350" y="2309813"/>
          <p14:tracePt t="3706" x="5854700" y="2381250"/>
          <p14:tracePt t="3712" x="5868988" y="2474913"/>
          <p14:tracePt t="3721" x="5876925" y="2533650"/>
          <p14:tracePt t="3727" x="5883275" y="2590800"/>
          <p14:tracePt t="3736" x="5883275" y="2641600"/>
          <p14:tracePt t="3740" x="5883275" y="2690813"/>
          <p14:tracePt t="3750" x="5862638" y="2763838"/>
          <p14:tracePt t="3757" x="5834063" y="2863850"/>
          <p14:tracePt t="3761" x="5797550" y="2986088"/>
          <p14:tracePt t="3769" x="5761038" y="3059113"/>
          <p14:tracePt t="3776" x="5732463" y="3130550"/>
          <p14:tracePt t="3785" x="5703888" y="3238500"/>
          <p14:tracePt t="3791" x="5681663" y="3367088"/>
          <p14:tracePt t="3798" x="5667375" y="3460750"/>
          <p14:tracePt t="3806" x="5667375" y="3505200"/>
          <p14:tracePt t="3812" x="5653088" y="3554413"/>
          <p14:tracePt t="3820" x="5653088" y="3582988"/>
          <p14:tracePt t="3827" x="5653088" y="3605213"/>
          <p14:tracePt t="3835" x="5653088" y="3619500"/>
          <p14:tracePt t="3842" x="5653088" y="3627438"/>
          <p14:tracePt t="3856" x="5653088" y="3633788"/>
          <p14:tracePt t="3863" x="5653088" y="3641725"/>
          <p14:tracePt t="3892" x="5653088" y="3619500"/>
          <p14:tracePt t="3903" x="5638800" y="3554413"/>
          <p14:tracePt t="3907" x="5638800" y="3533775"/>
          <p14:tracePt t="7697" x="5638800" y="3554413"/>
          <p14:tracePt t="7704" x="5653088" y="3582988"/>
          <p14:tracePt t="7712" x="5667375" y="3605213"/>
          <p14:tracePt t="7717" x="5689600" y="3627438"/>
          <p14:tracePt t="7727" x="5711825" y="3641725"/>
          <p14:tracePt t="7735" x="5732463" y="3676650"/>
          <p14:tracePt t="7742" x="5754688" y="3690938"/>
          <p14:tracePt t="7747" x="5783263" y="3713163"/>
          <p14:tracePt t="7756" x="5826125" y="3749675"/>
          <p14:tracePt t="7761" x="5862638" y="3770313"/>
          <p14:tracePt t="7769" x="5911850" y="3798888"/>
          <p14:tracePt t="7775" x="5942013" y="3814763"/>
          <p14:tracePt t="7788" x="5991225" y="3821113"/>
          <p14:tracePt t="7793" x="6042025" y="3835400"/>
          <p14:tracePt t="7797" x="6113463" y="3857625"/>
          <p14:tracePt t="7806" x="6172200" y="3863975"/>
          <p14:tracePt t="7811" x="6235700" y="3878263"/>
          <p14:tracePt t="7819" x="6280150" y="3878263"/>
          <p14:tracePt t="7826" x="6323013" y="3900488"/>
          <p14:tracePt t="7835" x="6343650" y="3900488"/>
          <p14:tracePt t="7840" x="6372225" y="3906838"/>
          <p14:tracePt t="7847" x="6408738" y="3906838"/>
          <p14:tracePt t="7855" x="6430963" y="3906838"/>
          <p14:tracePt t="7861" x="6465888" y="3906838"/>
          <p14:tracePt t="7871" x="6488113" y="3906838"/>
          <p14:tracePt t="7876" x="6502400" y="3906838"/>
          <p14:tracePt t="7885" x="6510338" y="3906838"/>
          <p14:tracePt t="7890" x="6516688" y="3906838"/>
          <p14:tracePt t="7919" x="6524625" y="3906838"/>
          <p14:tracePt t="7926" x="6530975" y="3906838"/>
          <p14:tracePt t="7935" x="6538913" y="3900488"/>
          <p14:tracePt t="7940" x="6553200" y="3892550"/>
          <p14:tracePt t="7948" x="6559550" y="3886200"/>
          <p14:tracePt t="7956" x="6573838" y="3886200"/>
          <p14:tracePt t="7963" x="6588125" y="3886200"/>
          <p14:tracePt t="7971" x="6596063" y="3886200"/>
          <p14:tracePt t="7976" x="6610350" y="3886200"/>
          <p14:tracePt t="7985" x="6616700" y="3886200"/>
          <p14:tracePt t="7991" x="6632575" y="3886200"/>
          <p14:tracePt t="8005" x="6638925" y="3886200"/>
          <p14:tracePt t="8019" x="6646863" y="3892550"/>
          <p14:tracePt t="8035" x="6661150" y="3900488"/>
          <p14:tracePt t="8041" x="6667500" y="3906838"/>
          <p14:tracePt t="8052" x="6675438" y="3914775"/>
          <p14:tracePt t="8057" x="6696075" y="3914775"/>
          <p14:tracePt t="8063" x="6710363" y="3929063"/>
          <p14:tracePt t="8072" x="6732588" y="3937000"/>
          <p14:tracePt t="8077" x="6761163" y="3943350"/>
          <p14:tracePt t="8085" x="6769100" y="3957638"/>
          <p14:tracePt t="8092" x="6789738" y="3957638"/>
          <p14:tracePt t="8104" x="6811963" y="3965575"/>
          <p14:tracePt t="8108" x="6818313" y="3965575"/>
          <p14:tracePt t="8113" x="6832600" y="3965575"/>
          <p14:tracePt t="8122" x="6840538" y="3965575"/>
          <p14:tracePt t="8142" x="6846888" y="3965575"/>
          <p14:tracePt t="8153" x="6854825" y="3965575"/>
          <p14:tracePt t="8164" x="6877050" y="3965575"/>
          <p14:tracePt t="8174" x="6897688" y="3965575"/>
          <p14:tracePt t="8180" x="6911975" y="3965575"/>
          <p14:tracePt t="8189" x="6934200" y="3965575"/>
          <p14:tracePt t="8195" x="6948488" y="3971925"/>
          <p14:tracePt t="8202" x="6962775" y="3971925"/>
          <p14:tracePt t="8208" x="6977063" y="3979863"/>
          <p14:tracePt t="8216" x="6991350" y="3979863"/>
          <p14:tracePt t="8224" x="6999288" y="3979863"/>
          <p14:tracePt t="8230" x="7013575" y="3979863"/>
          <p14:tracePt t="8252" x="7019925" y="3979863"/>
          <p14:tracePt t="8265" x="7027863" y="3979863"/>
          <p14:tracePt t="8293" x="7042150" y="3979863"/>
          <p14:tracePt t="8303" x="7056438" y="3979863"/>
          <p14:tracePt t="8308" x="7077075" y="3986213"/>
          <p14:tracePt t="8320" x="7107238" y="3994150"/>
          <p14:tracePt t="8323" x="7121525" y="3994150"/>
          <p14:tracePt t="8329" x="7142163" y="3994150"/>
          <p14:tracePt t="8338" x="7150100" y="4000500"/>
          <p14:tracePt t="8358" x="7156450" y="4000500"/>
          <p14:tracePt t="8369" x="7164388" y="4000500"/>
          <p14:tracePt t="8401" x="7164388" y="4008438"/>
          <p14:tracePt t="8409" x="7164388" y="4014788"/>
          <p14:tracePt t="8423" x="7164388" y="4022725"/>
          <p14:tracePt t="8430" x="7164388" y="4037013"/>
          <p14:tracePt t="8439" x="7170738" y="4037013"/>
          <p14:tracePt t="8444" x="7170738" y="4044950"/>
          <p14:tracePt t="8452" x="7170738" y="4051300"/>
          <p14:tracePt t="8473" x="7170738" y="4059238"/>
          <p14:tracePt t="8480" x="7170738" y="4065588"/>
          <p14:tracePt t="8503" x="7170738" y="4073525"/>
          <p14:tracePt t="8520" x="7170738" y="4079875"/>
          <p14:tracePt t="8539" x="7170738" y="4094163"/>
          <p14:tracePt t="8545" x="7164388" y="4102100"/>
          <p14:tracePt t="8553" x="7150100" y="4108450"/>
          <p14:tracePt t="8560" x="7142163" y="4116388"/>
          <p14:tracePt t="8574" x="7121525" y="4130675"/>
          <p14:tracePt t="8590" x="7121525" y="4138613"/>
          <p14:tracePt t="8596" x="7113588" y="4138613"/>
          <p14:tracePt t="8604" x="7113588" y="4144963"/>
          <p14:tracePt t="8610" x="7107238" y="4144963"/>
          <p14:tracePt t="8624" x="7107238" y="4152900"/>
          <p14:tracePt t="8632" x="7099300" y="4159250"/>
          <p14:tracePt t="8641" x="7092950" y="4159250"/>
          <p14:tracePt t="8660" x="7092950" y="4167188"/>
          <p14:tracePt t="8731" x="7092950" y="4173538"/>
          <p14:tracePt t="9086" x="7092950" y="4167188"/>
          <p14:tracePt t="9142" x="7092950" y="4159250"/>
          <p14:tracePt t="9229" x="7092950" y="4152900"/>
          <p14:tracePt t="9351" x="7099300" y="4152900"/>
          <p14:tracePt t="9367" x="7099300" y="4144963"/>
          <p14:tracePt t="9374" x="7099300" y="4138613"/>
          <p14:tracePt t="9451" x="7107238" y="4138613"/>
          <p14:tracePt t="9473" x="7107238" y="4130675"/>
          <p14:tracePt t="9481" x="7113588" y="4130675"/>
          <p14:tracePt t="10329" x="7142163" y="4102100"/>
          <p14:tracePt t="10336" x="7164388" y="4087813"/>
          <p14:tracePt t="10342" x="7185025" y="4073525"/>
          <p14:tracePt t="10352" x="7192963" y="4065588"/>
          <p14:tracePt t="10361" x="7192963" y="4059238"/>
          <p14:tracePt t="10369" x="7200900" y="4059238"/>
          <p14:tracePt t="10416" x="7207250" y="4059238"/>
          <p14:tracePt t="10430" x="7207250" y="4051300"/>
          <p14:tracePt t="10539" x="7207250" y="4044950"/>
          <p14:tracePt t="10566" x="7207250" y="4037013"/>
          <p14:tracePt t="10574" x="7215188" y="4030663"/>
          <p14:tracePt t="10581" x="7221538" y="4022725"/>
          <p14:tracePt t="10588" x="7221538" y="4014788"/>
          <p14:tracePt t="10595" x="7229475" y="4008438"/>
          <p14:tracePt t="10618" x="7229475" y="4000500"/>
          <p14:tracePt t="10681" x="7229475" y="3994150"/>
          <p14:tracePt t="10703" x="7243763" y="3986213"/>
          <p14:tracePt t="10711" x="7250113" y="3965575"/>
          <p14:tracePt t="10716" x="7264400" y="3957638"/>
          <p14:tracePt t="10726" x="7286625" y="3937000"/>
          <p14:tracePt t="10731" x="7307263" y="3914775"/>
          <p14:tracePt t="10738" x="7315200" y="3900488"/>
          <p14:tracePt t="10746" x="7337425" y="3886200"/>
          <p14:tracePt t="10752" x="7358063" y="3871913"/>
          <p14:tracePt t="10760" x="7366000" y="3857625"/>
          <p14:tracePt t="10767" x="7380288" y="3843338"/>
          <p14:tracePt t="10774" x="7394575" y="3835400"/>
          <p14:tracePt t="10791" x="7400925" y="3829050"/>
          <p14:tracePt t="10805" x="7400925" y="3821113"/>
          <p14:tracePt t="10810" x="7408863" y="3821113"/>
          <p14:tracePt t="10825" x="7423150" y="3806825"/>
          <p14:tracePt t="10831" x="7451725" y="3770313"/>
          <p14:tracePt t="10840" x="7488238" y="3721100"/>
          <p14:tracePt t="10846" x="7508875" y="3690938"/>
          <p14:tracePt t="10854" x="7531100" y="3670300"/>
          <p14:tracePt t="10861" x="7545388" y="3641725"/>
          <p14:tracePt t="10871" x="7573963" y="3619500"/>
          <p14:tracePt t="10877" x="7596188" y="3598863"/>
          <p14:tracePt t="10883" x="7616825" y="3576638"/>
          <p14:tracePt t="10892" x="7616825" y="3568700"/>
          <p14:tracePt t="10903" x="7624763" y="3568700"/>
          <p14:tracePt t="10913" x="7631113" y="3562350"/>
          <p14:tracePt t="10969" x="7631113" y="3554413"/>
          <p14:tracePt t="10991" x="7639050" y="3554413"/>
          <p14:tracePt t="11006" x="7645400" y="3548063"/>
          <p14:tracePt t="11019" x="7645400" y="3540125"/>
          <p14:tracePt t="11027" x="7675563" y="3511550"/>
          <p14:tracePt t="11036" x="7747000" y="3432175"/>
          <p14:tracePt t="11044" x="7797800" y="3382963"/>
          <p14:tracePt t="11048" x="7818438" y="3352800"/>
          <p14:tracePt t="11057" x="7840663" y="3332163"/>
          <p14:tracePt t="11064" x="7854950" y="3317875"/>
          <p14:tracePt t="11072" x="7869238" y="3295650"/>
          <p14:tracePt t="11079" x="7875588" y="3281363"/>
          <p14:tracePt t="11086" x="7897813" y="3252788"/>
          <p14:tracePt t="11091" x="7920038" y="3224213"/>
          <p14:tracePt t="11099" x="7954963" y="3187700"/>
          <p14:tracePt t="11105" x="7983538" y="3144838"/>
          <p14:tracePt t="11113" x="8020050" y="3094038"/>
          <p14:tracePt t="11122" x="8056563" y="3051175"/>
          <p14:tracePt t="11131" x="8085138" y="3014663"/>
          <p14:tracePt t="11137" x="8120063" y="2979738"/>
          <p14:tracePt t="11145" x="8150225" y="2951163"/>
          <p14:tracePt t="11149" x="8178800" y="2928938"/>
          <p14:tracePt t="11156" x="8199438" y="2906713"/>
          <p14:tracePt t="11165" x="8221663" y="2886075"/>
          <p14:tracePt t="11174" x="8235950" y="2871788"/>
          <p14:tracePt t="11181" x="8242300" y="2857500"/>
          <p14:tracePt t="11187" x="8258175" y="2843213"/>
          <p14:tracePt t="11196" x="8272463" y="2835275"/>
          <p14:tracePt t="11201" x="8286750" y="2813050"/>
          <p14:tracePt t="11208" x="8293100" y="2798763"/>
          <p14:tracePt t="11214" x="8315325" y="2784475"/>
          <p14:tracePt t="11220" x="8329613" y="2770188"/>
          <p14:tracePt t="11229" x="8335963" y="2755900"/>
          <p14:tracePt t="11239" x="8350250" y="2741613"/>
          <p14:tracePt t="11244" x="8366125" y="2735263"/>
          <p14:tracePt t="11249" x="8386763" y="2719388"/>
          <p14:tracePt t="11259" x="8401050" y="2705100"/>
          <p14:tracePt t="11265" x="8423275" y="2690813"/>
          <p14:tracePt t="11270" x="8443913" y="2676525"/>
          <p14:tracePt t="11278" x="8472488" y="2655888"/>
          <p14:tracePt t="11291" x="8502650" y="2633663"/>
          <p14:tracePt t="11295" x="8531225" y="2611438"/>
          <p14:tracePt t="11299" x="8551863" y="2590800"/>
          <p14:tracePt t="11306" x="8566150" y="2582863"/>
          <p14:tracePt t="11314" x="8596313" y="2562225"/>
          <p14:tracePt t="11321" x="8616950" y="2540000"/>
          <p14:tracePt t="11327" x="8645525" y="2519363"/>
          <p14:tracePt t="11340" x="8674100" y="2497138"/>
          <p14:tracePt t="11344" x="8718550" y="2474913"/>
          <p14:tracePt t="11351" x="8747125" y="2460625"/>
          <p14:tracePt t="11360" x="8775700" y="2446338"/>
          <p14:tracePt t="11367" x="8789988" y="2439988"/>
          <p14:tracePt t="11374" x="8810625" y="2432050"/>
          <p14:tracePt t="11381" x="8826500" y="2425700"/>
          <p14:tracePt t="11390" x="8832850" y="2411413"/>
          <p14:tracePt t="11396" x="8847138" y="2403475"/>
          <p14:tracePt t="11405" x="8861425" y="2403475"/>
          <p14:tracePt t="11415" x="8861425" y="2389188"/>
          <p14:tracePt t="11421" x="8869363" y="2389188"/>
          <p14:tracePt t="11436" x="8875713" y="2381250"/>
          <p14:tracePt t="11450" x="8875713" y="2374900"/>
          <p14:tracePt t="11472" x="8883650" y="2366963"/>
          <p14:tracePt t="11480" x="8897938" y="2346325"/>
          <p14:tracePt t="11486" x="8918575" y="2324100"/>
          <p14:tracePt t="11494" x="8948738" y="2289175"/>
          <p14:tracePt t="11502" x="8963025" y="2266950"/>
          <p14:tracePt t="11509" x="8977313" y="2259013"/>
          <p14:tracePt t="11515" x="8983663" y="2238375"/>
          <p14:tracePt t="11522" x="9012238" y="2209800"/>
          <p14:tracePt t="11529" x="9055100" y="2173288"/>
          <p14:tracePt t="11541" x="9113838" y="2122488"/>
          <p14:tracePt t="11545" x="9148763" y="2087563"/>
          <p14:tracePt t="11558" x="9221788" y="2008188"/>
          <p14:tracePt t="11567" x="9250363" y="1971675"/>
          <p14:tracePt t="11579" x="9271000" y="1943100"/>
          <p14:tracePt t="11590" x="9285288" y="1935163"/>
          <p14:tracePt t="11594" x="9285288" y="1928813"/>
          <p14:tracePt t="11605" x="9293225" y="1928813"/>
          <p14:tracePt t="11609" x="9293225" y="1920875"/>
          <p14:tracePt t="11617" x="9293225" y="1914525"/>
          <p14:tracePt t="11860" x="9293225" y="1920875"/>
          <p14:tracePt t="11882" x="9293225" y="1928813"/>
          <p14:tracePt t="11896" x="9293225" y="1935163"/>
          <p14:tracePt t="11918" x="9293225" y="1943100"/>
          <p14:tracePt t="11925" x="9293225" y="1949450"/>
          <p14:tracePt t="11946" x="9293225" y="1957388"/>
          <p14:tracePt t="11954" x="9285288" y="1957388"/>
          <p14:tracePt t="11962" x="9285288" y="1965325"/>
          <p14:tracePt t="11972" x="9285288" y="1971675"/>
          <p14:tracePt t="11991" x="9285288" y="1979613"/>
          <p14:tracePt t="12046" x="9278938" y="1979613"/>
          <p14:tracePt t="12061" x="9278938" y="1985963"/>
          <p14:tracePt t="12084" x="9271000" y="1985963"/>
          <p14:tracePt t="12104" x="9264650" y="1993900"/>
          <p14:tracePt t="12126" x="9256713" y="1993900"/>
          <p14:tracePt t="12507" x="9293225" y="2008188"/>
          <p14:tracePt t="12515" x="9344025" y="2028825"/>
          <p14:tracePt t="12521" x="9393238" y="2065338"/>
          <p14:tracePt t="12530" x="9451975" y="2122488"/>
          <p14:tracePt t="12537" x="9515475" y="2209800"/>
          <p14:tracePt t="12551" x="9682163" y="2397125"/>
          <p14:tracePt t="12559" x="9753600" y="2474913"/>
          <p14:tracePt t="12566" x="9767888" y="2489200"/>
          <p14:tracePt t="12571" x="9867900" y="2605088"/>
          <p14:tracePt t="12579" x="9932988" y="2705100"/>
          <p14:tracePt t="12586" x="9991725" y="2778125"/>
          <p14:tracePt t="12596" x="10063163" y="2843213"/>
          <p14:tracePt t="12603" x="10148888" y="2906713"/>
          <p14:tracePt t="12611" x="10206038" y="2943225"/>
          <p14:tracePt t="12623" x="10279063" y="3000375"/>
          <p14:tracePt t="12629" x="10293350" y="3028950"/>
          <p14:tracePt t="12638" x="10313988" y="3059113"/>
          <p14:tracePt t="12644" x="10336213" y="3101975"/>
          <p14:tracePt t="12653" x="10364788" y="3151188"/>
          <p14:tracePt t="12659" x="10387013" y="3187700"/>
          <p14:tracePt t="12669" x="10401300" y="3216275"/>
          <p14:tracePt t="12677" x="10415588" y="3244850"/>
          <p14:tracePt t="12681" x="10429875" y="3267075"/>
          <p14:tracePt t="12687" x="10444163" y="3289300"/>
          <p14:tracePt t="12695" x="10452100" y="3303588"/>
          <p14:tracePt t="12701" x="10466388" y="3317875"/>
          <p14:tracePt t="12709" x="10480675" y="3332163"/>
          <p14:tracePt t="12720" x="10494963" y="3346450"/>
          <p14:tracePt t="12726" x="10515600" y="3352800"/>
          <p14:tracePt t="12730" x="10537825" y="3367088"/>
          <p14:tracePt t="12737" x="10566400" y="3389313"/>
          <p14:tracePt t="12744" x="10594975" y="3403600"/>
          <p14:tracePt t="12753" x="10623550" y="3425825"/>
          <p14:tracePt t="12759" x="10645775" y="3440113"/>
          <p14:tracePt t="12774" x="10696575" y="3475038"/>
          <p14:tracePt t="12780" x="10725150" y="3490913"/>
          <p14:tracePt t="12789" x="10745788" y="3505200"/>
          <p14:tracePt t="12795" x="10760075" y="3519488"/>
          <p14:tracePt t="12804" x="10768013" y="3525838"/>
          <p14:tracePt t="12811" x="10768013" y="3533775"/>
          <p14:tracePt t="12820" x="10774363" y="3540125"/>
          <p14:tracePt t="12837" x="10774363" y="3548063"/>
          <p14:tracePt t="12853" x="10774363" y="3554413"/>
          <p14:tracePt t="12874" x="10774363" y="3562350"/>
          <p14:tracePt t="12881" x="10774363" y="3568700"/>
          <p14:tracePt t="12903" x="10782300" y="3568700"/>
          <p14:tracePt t="12953" x="10782300" y="3576638"/>
          <p14:tracePt t="12961" x="10796588" y="3590925"/>
          <p14:tracePt t="12967" x="10810875" y="3598863"/>
          <p14:tracePt t="12976" x="10825163" y="3613150"/>
          <p14:tracePt t="12982" x="10847388" y="3633788"/>
          <p14:tracePt t="12992" x="10868025" y="3656013"/>
          <p14:tracePt t="12998" x="10890250" y="3662363"/>
          <p14:tracePt t="13003" x="10896600" y="3690938"/>
          <p14:tracePt t="13010" x="10910888" y="3713163"/>
          <p14:tracePt t="13024" x="10926763" y="3727450"/>
          <p14:tracePt t="13036" x="10926763" y="3735388"/>
          <p14:tracePt t="13041" x="10926763" y="3741738"/>
          <p14:tracePt t="13061" x="10926763" y="3749675"/>
          <p14:tracePt t="13085" x="10933113" y="3749675"/>
          <p14:tracePt t="13118" x="10941050" y="3749675"/>
          <p14:tracePt t="13191" x="10941050" y="3741738"/>
          <p14:tracePt t="13198" x="10941050" y="3735388"/>
          <p14:tracePt t="13212" x="10941050" y="3727450"/>
          <p14:tracePt t="13218" x="10941050" y="3721100"/>
          <p14:tracePt t="13227" x="10941050" y="3713163"/>
          <p14:tracePt t="13248" x="10941050" y="3706813"/>
          <p14:tracePt t="13378" x="10933113" y="3706813"/>
          <p14:tracePt t="13420" x="10926763" y="3706813"/>
          <p14:tracePt t="13428" x="10918825" y="3713163"/>
          <p14:tracePt t="13435" x="10918825" y="3721100"/>
          <p14:tracePt t="13450" x="10910888" y="3727450"/>
          <p14:tracePt t="13457" x="10904538" y="3727450"/>
          <p14:tracePt t="13466" x="10890250" y="3741738"/>
          <p14:tracePt t="13473" x="10861675" y="3763963"/>
          <p14:tracePt t="13479" x="10833100" y="3784600"/>
          <p14:tracePt t="13487" x="10804525" y="3798888"/>
          <p14:tracePt t="13497" x="10788650" y="3821113"/>
          <p14:tracePt t="13503" x="10768013" y="3843338"/>
          <p14:tracePt t="13508" x="10745788" y="3857625"/>
          <p14:tracePt t="13515" x="10739438" y="3878263"/>
          <p14:tracePt t="13521" x="10717213" y="3900488"/>
          <p14:tracePt t="13528" x="10702925" y="3914775"/>
          <p14:tracePt t="13535" x="10680700" y="3929063"/>
          <p14:tracePt t="13542" x="10674350" y="3943350"/>
          <p14:tracePt t="13557" x="10617200" y="3986213"/>
          <p14:tracePt t="13566" x="10588625" y="4008438"/>
          <p14:tracePt t="13574" x="10558463" y="4022725"/>
          <p14:tracePt t="13581" x="10544175" y="4037013"/>
          <p14:tracePt t="13587" x="10523538" y="4051300"/>
          <p14:tracePt t="13593" x="10501313" y="4059238"/>
          <p14:tracePt t="13601" x="10494963" y="4073525"/>
          <p14:tracePt t="13607" x="10480675" y="4087813"/>
          <p14:tracePt t="13614" x="10466388" y="4102100"/>
          <p14:tracePt t="13627" x="10452100" y="4108450"/>
          <p14:tracePt t="13630" x="10421938" y="4130675"/>
          <p14:tracePt t="13637" x="10401300" y="4144963"/>
          <p14:tracePt t="13645" x="10364788" y="4173538"/>
          <p14:tracePt t="13653" x="10321925" y="4202113"/>
          <p14:tracePt t="13660" x="10271125" y="4224338"/>
          <p14:tracePt t="13670" x="10221913" y="4238625"/>
          <p14:tracePt t="13674" x="10191750" y="4252913"/>
          <p14:tracePt t="13681" x="10185400" y="4252913"/>
          <p14:tracePt t="13690" x="10185400" y="4260850"/>
          <p14:tracePt t="13694" x="10177463" y="4267200"/>
          <p14:tracePt t="13703" x="10171113" y="4267200"/>
          <p14:tracePt t="13708" x="10171113" y="4275138"/>
          <p14:tracePt t="13723" x="10163175" y="4275138"/>
          <p14:tracePt t="13729" x="10163175" y="4281488"/>
          <p14:tracePt t="13737" x="10163175" y="4289425"/>
          <p14:tracePt t="13743" x="10142538" y="4295775"/>
          <p14:tracePt t="13754" x="10098088" y="4338638"/>
          <p14:tracePt t="13759" x="10055225" y="4383088"/>
          <p14:tracePt t="13765" x="9991725" y="4460875"/>
          <p14:tracePt t="13774" x="9904413" y="4554538"/>
          <p14:tracePt t="13780" x="9804400" y="4641850"/>
          <p14:tracePt t="13788" x="9710738" y="4699000"/>
          <p14:tracePt t="13794" x="9639300" y="4735513"/>
          <p14:tracePt t="13802" x="9588500" y="4756150"/>
          <p14:tracePt t="13809" x="9551988" y="4792663"/>
          <p14:tracePt t="13820" x="9523413" y="4806950"/>
          <p14:tracePt t="13826" x="9494838" y="4835525"/>
          <p14:tracePt t="13830" x="9451975" y="4857750"/>
          <p14:tracePt t="13840" x="9415463" y="4892675"/>
          <p14:tracePt t="13847" x="9358313" y="4937125"/>
          <p14:tracePt t="13856" x="9307513" y="4972050"/>
          <p14:tracePt t="13861" x="9256713" y="5016500"/>
          <p14:tracePt t="13870" x="9207500" y="5051425"/>
          <p14:tracePt t="13876" x="9148763" y="5087938"/>
          <p14:tracePt t="13881" x="9120188" y="5108575"/>
          <p14:tracePt t="13889" x="9085263" y="5130800"/>
          <p14:tracePt t="13898" x="9040813" y="5159375"/>
          <p14:tracePt t="13908" x="8997950" y="5173663"/>
          <p14:tracePt t="13913" x="8963025" y="5195888"/>
          <p14:tracePt t="13919" x="8932863" y="5216525"/>
          <p14:tracePt t="13925" x="8890000" y="5232400"/>
          <p14:tracePt t="13933" x="8855075" y="5253038"/>
          <p14:tracePt t="13941" x="8826500" y="5267325"/>
          <p14:tracePt t="13946" x="8796338" y="5289550"/>
          <p14:tracePt t="13952" x="8767763" y="5310188"/>
          <p14:tracePt t="13960" x="8710613" y="5346700"/>
          <p14:tracePt t="13969" x="8659813" y="5375275"/>
          <p14:tracePt t="13976" x="8610600" y="5411788"/>
          <p14:tracePt t="13983" x="8559800" y="5440363"/>
          <p14:tracePt t="13991" x="8516938" y="5454650"/>
          <p14:tracePt t="13999" x="8488363" y="5468938"/>
          <p14:tracePt t="14006" x="8472488" y="5476875"/>
          <p14:tracePt t="14012" x="8458200" y="5491163"/>
          <p14:tracePt t="14022" x="8451850" y="5491163"/>
          <p14:tracePt t="14032" x="8451850" y="5497513"/>
          <p14:tracePt t="14041" x="8443913" y="5497513"/>
          <p14:tracePt t="14046" x="8437563" y="5497513"/>
          <p14:tracePt t="14069" x="8429625" y="5497513"/>
          <p14:tracePt t="14085" x="8429625" y="5505450"/>
          <p14:tracePt t="14089" x="8423275" y="5505450"/>
          <p14:tracePt t="14096" x="8423275" y="5511800"/>
          <p14:tracePt t="14104" x="8415338" y="5519738"/>
          <p14:tracePt t="14111" x="8408988" y="5526088"/>
          <p14:tracePt t="14121" x="8401050" y="5534025"/>
          <p14:tracePt t="14125" x="8394700" y="5540375"/>
          <p14:tracePt t="14136" x="8386763" y="5548313"/>
          <p14:tracePt t="14142" x="8372475" y="5556250"/>
          <p14:tracePt t="14148" x="8366125" y="5562600"/>
          <p14:tracePt t="14156" x="8343900" y="5570538"/>
          <p14:tracePt t="14163" x="8329613" y="5576888"/>
          <p14:tracePt t="14171" x="8315325" y="5576888"/>
          <p14:tracePt t="14179" x="8301038" y="5576888"/>
          <p14:tracePt t="14185" x="8286750" y="5576888"/>
          <p14:tracePt t="14193" x="8264525" y="5570538"/>
          <p14:tracePt t="14197" x="8258175" y="5562600"/>
          <p14:tracePt t="14203" x="8235950" y="5556250"/>
          <p14:tracePt t="14212" x="8213725" y="5548313"/>
          <p14:tracePt t="14218" x="8207375" y="5540375"/>
          <p14:tracePt t="14226" x="8199438" y="5540375"/>
          <p14:tracePt t="14238" x="8193088" y="5534025"/>
          <p14:tracePt t="14247" x="8185150" y="5534025"/>
          <p14:tracePt t="14254" x="8178800" y="5526088"/>
          <p14:tracePt t="14261" x="8156575" y="5511800"/>
          <p14:tracePt t="14270" x="8113713" y="5483225"/>
          <p14:tracePt t="14275" x="8070850" y="5432425"/>
          <p14:tracePt t="14288" x="8027988" y="5383213"/>
          <p14:tracePt t="14292" x="7969250" y="5318125"/>
          <p14:tracePt t="14297" x="7920038" y="5260975"/>
          <p14:tracePt t="14305" x="7854950" y="5216525"/>
          <p14:tracePt t="14312" x="7804150" y="5167313"/>
          <p14:tracePt t="14319" x="7753350" y="5108575"/>
          <p14:tracePt t="14326" x="7704138" y="5059363"/>
          <p14:tracePt t="14337" x="7667625" y="4994275"/>
          <p14:tracePt t="14342" x="7653338" y="4943475"/>
          <p14:tracePt t="14348" x="7624763" y="4892675"/>
          <p14:tracePt t="14356" x="7610475" y="4864100"/>
          <p14:tracePt t="14362" x="7602538" y="4835525"/>
          <p14:tracePt t="14371" x="7588250" y="4806950"/>
          <p14:tracePt t="14377" x="7581900" y="4792663"/>
          <p14:tracePt t="14386" x="7573963" y="4756150"/>
          <p14:tracePt t="14393" x="7559675" y="4692650"/>
          <p14:tracePt t="14398" x="7553325" y="4627563"/>
          <p14:tracePt t="14407" x="7537450" y="4533900"/>
          <p14:tracePt t="14413" x="7523163" y="4460875"/>
          <p14:tracePt t="14421" x="7508875" y="4389438"/>
          <p14:tracePt t="14427" x="7494588" y="4338638"/>
          <p14:tracePt t="14436" x="7488238" y="4281488"/>
          <p14:tracePt t="14442" x="7473950" y="4230688"/>
          <p14:tracePt t="14448" x="7459663" y="4187825"/>
          <p14:tracePt t="14456" x="7451725" y="4167188"/>
          <p14:tracePt t="14463" x="7445375" y="4152900"/>
          <p14:tracePt t="14473" x="7429500" y="4138613"/>
          <p14:tracePt t="14487" x="7423150" y="4138613"/>
          <p14:tracePt t="14495" x="7408863" y="4130675"/>
          <p14:tracePt t="14507" x="7400925" y="4122738"/>
          <p14:tracePt t="14513" x="7394575" y="4122738"/>
          <p14:tracePt t="14522" x="7380288" y="4122738"/>
          <p14:tracePt t="14527" x="7372350" y="4122738"/>
          <p14:tracePt t="14536" x="7366000" y="4116388"/>
          <p14:tracePt t="14556" x="7343775" y="4116388"/>
          <p14:tracePt t="14564" x="7337425" y="4108450"/>
          <p14:tracePt t="14586" x="7329488" y="4108450"/>
          <p14:tracePt t="14592" x="7323138" y="4108450"/>
          <p14:tracePt t="14615" x="7315200" y="4108450"/>
          <p14:tracePt t="14628" x="7307263" y="4108450"/>
          <p14:tracePt t="14715" x="7307263" y="4102100"/>
          <p14:tracePt t="14737" x="7307263" y="4094163"/>
          <p14:tracePt t="14746" x="7307263" y="4087813"/>
          <p14:tracePt t="14754" x="7337425" y="4044950"/>
          <p14:tracePt t="14760" x="7408863" y="3951288"/>
          <p14:tracePt t="14768" x="7508875" y="3784600"/>
          <p14:tracePt t="14772" x="7616825" y="3641725"/>
          <p14:tracePt t="14782" x="7675563" y="3540125"/>
          <p14:tracePt t="14789" x="7724775" y="3460750"/>
          <p14:tracePt t="14794" x="7797800" y="3346450"/>
          <p14:tracePt t="14801" x="7854950" y="3267075"/>
          <p14:tracePt t="14808" x="7897813" y="3195638"/>
          <p14:tracePt t="14819" x="7940675" y="3144838"/>
          <p14:tracePt t="14826" x="7962900" y="3116263"/>
          <p14:tracePt t="14834" x="7991475" y="3087688"/>
          <p14:tracePt t="14839" x="8020050" y="3051175"/>
          <p14:tracePt t="14847" x="8048625" y="3036888"/>
          <p14:tracePt t="14852" x="8062913" y="3008313"/>
          <p14:tracePt t="14860" x="8091488" y="2986088"/>
          <p14:tracePt t="14872" x="8156575" y="2906713"/>
          <p14:tracePt t="14880" x="8199438" y="2849563"/>
          <p14:tracePt t="14889" x="8258175" y="2778125"/>
          <p14:tracePt t="14895" x="8301038" y="2735263"/>
          <p14:tracePt t="14903" x="8329613" y="2705100"/>
          <p14:tracePt t="14909" x="8350250" y="2684463"/>
          <p14:tracePt t="14919" x="8372475" y="2655888"/>
          <p14:tracePt t="14925" x="8401050" y="2641600"/>
          <p14:tracePt t="14931" x="8415338" y="2627313"/>
          <p14:tracePt t="14940" x="8429625" y="2619375"/>
          <p14:tracePt t="14947" x="8437563" y="2611438"/>
          <p14:tracePt t="14959" x="8472488" y="2597150"/>
          <p14:tracePt t="14971" x="8488363" y="2590800"/>
          <p14:tracePt t="14975" x="8502650" y="2590800"/>
          <p14:tracePt t="14981" x="8531225" y="2576513"/>
          <p14:tracePt t="14989" x="8545513" y="2576513"/>
          <p14:tracePt t="14996" x="8566150" y="2562225"/>
          <p14:tracePt t="15004" x="8596313" y="2547938"/>
          <p14:tracePt t="15009" x="8610600" y="2533650"/>
          <p14:tracePt t="15021" x="8631238" y="2525713"/>
          <p14:tracePt t="15026" x="8659813" y="2511425"/>
          <p14:tracePt t="15031" x="8674100" y="2497138"/>
          <p14:tracePt t="15045" x="8682038" y="2489200"/>
          <p14:tracePt t="15054" x="8688388" y="2489200"/>
          <p14:tracePt t="15059" x="8718550" y="2474913"/>
          <p14:tracePt t="15069" x="8775700" y="2439988"/>
          <p14:tracePt t="15075" x="8804275" y="2403475"/>
          <p14:tracePt t="15081" x="8832850" y="2397125"/>
          <p14:tracePt t="15090" x="8855075" y="2381250"/>
          <p14:tracePt t="15095" x="8869363" y="2366963"/>
          <p14:tracePt t="15103" x="8890000" y="2360613"/>
          <p14:tracePt t="15110" x="8918575" y="2346325"/>
          <p14:tracePt t="15119" x="8932863" y="2338388"/>
          <p14:tracePt t="15125" x="8948738" y="2332038"/>
          <p14:tracePt t="15131" x="8955088" y="2332038"/>
          <p14:tracePt t="15154" x="8963025" y="2332038"/>
          <p14:tracePt t="15160" x="8969375" y="2332038"/>
          <p14:tracePt t="15247" x="8969375" y="2324100"/>
          <p14:tracePt t="15254" x="8969375" y="2317750"/>
          <p14:tracePt t="15275" x="8969375" y="2309813"/>
          <p14:tracePt t="15286" x="8977313" y="2309813"/>
          <p14:tracePt t="15290" x="8991600" y="2295525"/>
          <p14:tracePt t="15298" x="9034463" y="2252663"/>
          <p14:tracePt t="15305" x="9070975" y="2230438"/>
          <p14:tracePt t="15312" x="9077325" y="2216150"/>
          <p14:tracePt t="15321" x="9085263" y="2209800"/>
          <p14:tracePt t="15326" x="9091613" y="2209800"/>
          <p14:tracePt t="15338" x="9091613" y="2201863"/>
          <p14:tracePt t="15405" x="9099550" y="2195513"/>
          <p14:tracePt t="15505" x="9105900" y="2195513"/>
          <p14:tracePt t="15535" x="9134475" y="2195513"/>
          <p14:tracePt t="15542" x="9178925" y="2209800"/>
          <p14:tracePt t="15549" x="9293225" y="2230438"/>
          <p14:tracePt t="15555" x="9386888" y="2238375"/>
          <p14:tracePt t="15564" x="9437688" y="2244725"/>
          <p14:tracePt t="15571" x="9458325" y="2252663"/>
          <p14:tracePt t="15578" x="9480550" y="2259013"/>
          <p14:tracePt t="15584" x="9494838" y="2259013"/>
          <p14:tracePt t="15594" x="9501188" y="2259013"/>
          <p14:tracePt t="15603" x="9509125" y="2259013"/>
          <p14:tracePt t="15620" x="9515475" y="2259013"/>
          <p14:tracePt t="15651" x="9515475" y="2266950"/>
          <p14:tracePt t="15663" x="9531350" y="2266950"/>
          <p14:tracePt t="15670" x="9574213" y="2281238"/>
          <p14:tracePt t="15681" x="9631363" y="2289175"/>
          <p14:tracePt t="15688" x="9710738" y="2309813"/>
          <p14:tracePt t="15696" x="9796463" y="2332038"/>
          <p14:tracePt t="15702" x="9867900" y="2352675"/>
          <p14:tracePt t="15710" x="9904413" y="2366963"/>
          <p14:tracePt t="15714" x="9932988" y="2397125"/>
          <p14:tracePt t="15724" x="9969500" y="2417763"/>
          <p14:tracePt t="15729" x="10006013" y="2460625"/>
          <p14:tracePt t="15738" x="10048875" y="2505075"/>
          <p14:tracePt t="15744" x="10106025" y="2554288"/>
          <p14:tracePt t="15753" x="10171113" y="2597150"/>
          <p14:tracePt t="15759" x="10242550" y="2647950"/>
          <p14:tracePt t="15765" x="10293350" y="2698750"/>
          <p14:tracePt t="15773" x="10358438" y="2755900"/>
          <p14:tracePt t="15778" x="10415588" y="2820988"/>
          <p14:tracePt t="15787" x="10480675" y="2906713"/>
          <p14:tracePt t="15795" x="10558463" y="2979738"/>
          <p14:tracePt t="15804" x="10631488" y="3043238"/>
          <p14:tracePt t="15809" x="10696575" y="3094038"/>
          <p14:tracePt t="15821" x="10768013" y="3151188"/>
          <p14:tracePt t="15829" x="10782300" y="3159125"/>
          <p14:tracePt t="15837" x="10796588" y="3173413"/>
          <p14:tracePt t="15852" x="10796588" y="3181350"/>
          <p14:tracePt t="15858" x="10804525" y="3181350"/>
          <p14:tracePt t="15873" x="10810875" y="3187700"/>
          <p14:tracePt t="15901" x="10810875" y="3195638"/>
          <p14:tracePt t="15922" x="10810875" y="3201988"/>
          <p14:tracePt t="15931" x="10810875" y="3209925"/>
          <p14:tracePt t="15938" x="10818813" y="3238500"/>
          <p14:tracePt t="15947" x="10825163" y="3289300"/>
          <p14:tracePt t="15954" x="10825163" y="3332163"/>
          <p14:tracePt t="15964" x="10825163" y="3360738"/>
          <p14:tracePt t="15972" x="10825163" y="3417888"/>
          <p14:tracePt t="15979" x="10825163" y="3446463"/>
          <p14:tracePt t="15987" x="10825163" y="3468688"/>
          <p14:tracePt t="15997" x="10825163" y="3490913"/>
          <p14:tracePt t="16004" x="10825163" y="3511550"/>
          <p14:tracePt t="16011" x="10825163" y="3525838"/>
          <p14:tracePt t="16019" x="10825163" y="3540125"/>
          <p14:tracePt t="16026" x="10825163" y="3548063"/>
          <p14:tracePt t="16031" x="10825163" y="3562350"/>
          <p14:tracePt t="16052" x="10825163" y="3568700"/>
          <p14:tracePt t="16058" x="10810875" y="3619500"/>
          <p14:tracePt t="16070" x="10774363" y="3676650"/>
          <p14:tracePt t="16075" x="10760075" y="3721100"/>
          <p14:tracePt t="16080" x="10725150" y="3763963"/>
          <p14:tracePt t="16090" x="10702925" y="3792538"/>
          <p14:tracePt t="16095" x="10674350" y="3821113"/>
          <p14:tracePt t="16102" x="10637838" y="3849688"/>
          <p14:tracePt t="16109" x="10617200" y="3886200"/>
          <p14:tracePt t="16123" x="10580688" y="3922713"/>
          <p14:tracePt t="16131" x="10552113" y="3937000"/>
          <p14:tracePt t="16140" x="10523538" y="3957638"/>
          <p14:tracePt t="16145" x="10466388" y="3994150"/>
          <p14:tracePt t="16154" x="10372725" y="4044950"/>
          <p14:tracePt t="16161" x="10285413" y="4079875"/>
          <p14:tracePt t="16169" x="10228263" y="4116388"/>
          <p14:tracePt t="16174" x="10185400" y="4138613"/>
          <p14:tracePt t="16181" x="10156825" y="4167188"/>
          <p14:tracePt t="16189" x="10134600" y="4173538"/>
          <p14:tracePt t="16195" x="10120313" y="4195763"/>
          <p14:tracePt t="16203" x="10113963" y="4210050"/>
          <p14:tracePt t="16212" x="10098088" y="4216400"/>
          <p14:tracePt t="16221" x="10083800" y="4230688"/>
          <p14:tracePt t="16225" x="10077450" y="4246563"/>
          <p14:tracePt t="16231" x="10069513" y="4252913"/>
          <p14:tracePt t="16239" x="10063163" y="4252913"/>
          <p14:tracePt t="16246" x="10055225" y="4260850"/>
          <p14:tracePt t="16260" x="10055225" y="4267200"/>
          <p14:tracePt t="16269" x="10026650" y="4289425"/>
          <p14:tracePt t="16274" x="9998075" y="4332288"/>
          <p14:tracePt t="16281" x="9975850" y="4346575"/>
          <p14:tracePt t="16290" x="9969500" y="4352925"/>
          <p14:tracePt t="16296" x="9961563" y="4360863"/>
          <p14:tracePt t="16304" x="9961563" y="4368800"/>
          <p14:tracePt t="16311" x="9955213" y="4368800"/>
          <p14:tracePt t="16319" x="9932988" y="4397375"/>
          <p14:tracePt t="16325" x="9904413" y="4440238"/>
          <p14:tracePt t="16337" x="9875838" y="4460875"/>
          <p14:tracePt t="16342" x="9853613" y="4476750"/>
          <p14:tracePt t="16347" x="9825038" y="4497388"/>
          <p14:tracePt t="16356" x="9782175" y="4519613"/>
          <p14:tracePt t="16361" x="9731375" y="4554538"/>
          <p14:tracePt t="16371" x="9653588" y="4591050"/>
          <p14:tracePt t="16377" x="9494838" y="4656138"/>
          <p14:tracePt t="16387" x="9358313" y="4721225"/>
          <p14:tracePt t="16393" x="9285288" y="4770438"/>
          <p14:tracePt t="16397" x="9178925" y="4829175"/>
          <p14:tracePt t="16406" x="8977313" y="4922838"/>
          <p14:tracePt t="16413" x="8869363" y="4965700"/>
          <p14:tracePt t="16418" x="8796338" y="4986338"/>
          <p14:tracePt t="16426" x="8732838" y="5016500"/>
          <p14:tracePt t="16437" x="8688388" y="5030788"/>
          <p14:tracePt t="16441" x="8631238" y="5059363"/>
          <p14:tracePt t="16447" x="8588375" y="5073650"/>
          <p14:tracePt t="16455" x="8537575" y="5087938"/>
          <p14:tracePt t="16461" x="8509000" y="5094288"/>
          <p14:tracePt t="16470" x="8480425" y="5108575"/>
          <p14:tracePt t="16476" x="8451850" y="5124450"/>
          <p14:tracePt t="16488" x="8437563" y="5130800"/>
          <p14:tracePt t="16492" x="8415338" y="5145088"/>
          <p14:tracePt t="16499" x="8394700" y="5167313"/>
          <p14:tracePt t="16508" x="8372475" y="5181600"/>
          <p14:tracePt t="16513" x="8343900" y="5210175"/>
          <p14:tracePt t="16520" x="8301038" y="5238750"/>
          <p14:tracePt t="16529" x="8258175" y="5281613"/>
          <p14:tracePt t="16540" x="8164513" y="5346700"/>
          <p14:tracePt t="16555" x="8099425" y="5383213"/>
          <p14:tracePt t="16562" x="8062913" y="5397500"/>
          <p14:tracePt t="16570" x="8042275" y="5411788"/>
          <p14:tracePt t="16577" x="8034338" y="5418138"/>
          <p14:tracePt t="16586" x="8027988" y="5426075"/>
          <p14:tracePt t="16592" x="8020050" y="5426075"/>
          <p14:tracePt t="16612" x="8013700" y="5426075"/>
          <p14:tracePt t="16627" x="8005763" y="5426075"/>
          <p14:tracePt t="16651" x="7997825" y="5426075"/>
          <p14:tracePt t="16657" x="7991475" y="5426075"/>
          <p14:tracePt t="16684" x="7983538" y="5426075"/>
          <p14:tracePt t="16706" x="7977188" y="5426075"/>
          <p14:tracePt t="16720" x="7969250" y="5426075"/>
          <p14:tracePt t="16728" x="7948613" y="5426075"/>
          <p14:tracePt t="16734" x="7883525" y="5397500"/>
          <p14:tracePt t="16748" x="7789863" y="5346700"/>
          <p14:tracePt t="16754" x="7724775" y="5281613"/>
          <p14:tracePt t="16758" x="7659688" y="5210175"/>
          <p14:tracePt t="16765" x="7602538" y="5130800"/>
          <p14:tracePt t="16772" x="7553325" y="5059363"/>
          <p14:tracePt t="16778" x="7508875" y="5008563"/>
          <p14:tracePt t="16786" x="7473950" y="4937125"/>
          <p14:tracePt t="16794" x="7437438" y="4872038"/>
          <p14:tracePt t="16801" x="7400925" y="4821238"/>
          <p14:tracePt t="16814" x="7380288" y="4770438"/>
          <p14:tracePt t="16821" x="7366000" y="4756150"/>
          <p14:tracePt t="16830" x="7366000" y="4749800"/>
          <p14:tracePt t="16837" x="7358063" y="4749800"/>
          <p14:tracePt t="16844" x="7358063" y="4741863"/>
          <p14:tracePt t="16853" x="7351713" y="4727575"/>
          <p14:tracePt t="16858" x="7343775" y="4699000"/>
          <p14:tracePt t="16864" x="7329488" y="4670425"/>
          <p14:tracePt t="16874" x="7315200" y="4641850"/>
          <p14:tracePt t="16879" x="7300913" y="4605338"/>
          <p14:tracePt t="16889" x="7292975" y="4540250"/>
          <p14:tracePt t="16896" x="7272338" y="4476750"/>
          <p14:tracePt t="16906" x="7264400" y="4425950"/>
          <p14:tracePt t="16910" x="7258050" y="4403725"/>
          <p14:tracePt t="16917" x="7258050" y="4397375"/>
          <p14:tracePt t="16924" x="7250113" y="4389438"/>
          <p14:tracePt t="16931" x="7250113" y="4383088"/>
          <p14:tracePt t="16953" x="7250113" y="4375150"/>
          <p14:tracePt t="16972" x="7250113" y="4368800"/>
          <p14:tracePt t="16993" x="7250113" y="4346575"/>
          <p14:tracePt t="17004" x="7250113" y="4324350"/>
          <p14:tracePt t="17009" x="7250113" y="4289425"/>
          <p14:tracePt t="17020" x="7243763" y="4252913"/>
          <p14:tracePt t="17024" x="7243763" y="4202113"/>
          <p14:tracePt t="17030" x="7243763" y="4144963"/>
          <p14:tracePt t="17038" x="7235825" y="4108450"/>
          <p14:tracePt t="17044" x="7235825" y="4087813"/>
          <p14:tracePt t="17052" x="7229475" y="4073525"/>
          <p14:tracePt t="17058" x="7221538" y="4051300"/>
          <p14:tracePt t="17070" x="7221538" y="4044950"/>
          <p14:tracePt t="17075" x="7215188" y="4044950"/>
          <p14:tracePt t="17080" x="7207250" y="4044950"/>
          <p14:tracePt t="17332" x="7207250" y="4037013"/>
          <p14:tracePt t="17342" x="7207250" y="4030663"/>
          <p14:tracePt t="17368" x="7207250" y="4022725"/>
          <p14:tracePt t="17382" x="7200900" y="4014788"/>
          <p14:tracePt t="17403" x="7192963" y="4008438"/>
          <p14:tracePt t="17412" x="7192963" y="4000500"/>
          <p14:tracePt t="17424" x="7185025" y="3994150"/>
          <p14:tracePt t="17441" x="7178675" y="3994150"/>
          <p14:tracePt t="17448" x="7178675" y="3986213"/>
          <p14:tracePt t="17454" x="7178675" y="3979863"/>
          <p14:tracePt t="17462" x="7178675" y="3957638"/>
          <p14:tracePt t="17468" x="7185025" y="3849688"/>
          <p14:tracePt t="17476" x="7207250" y="3684588"/>
          <p14:tracePt t="17482" x="7215188" y="3598863"/>
          <p14:tracePt t="17493" x="7229475" y="3548063"/>
          <p14:tracePt t="17498" x="7229475" y="3497263"/>
          <p14:tracePt t="17504" x="7235825" y="3468688"/>
          <p14:tracePt t="17514" x="7243763" y="3460750"/>
          <p14:tracePt t="17520" x="7243763" y="3446463"/>
          <p14:tracePt t="17529" x="7243763" y="3440113"/>
          <p14:tracePt t="17542" x="7243763" y="3432175"/>
          <p14:tracePt t="17562" x="7243763" y="3425825"/>
          <p14:tracePt t="17590" x="7243763" y="3417888"/>
          <p14:tracePt t="17611" x="7243763" y="3411538"/>
          <p14:tracePt t="17648" x="7243763" y="3403600"/>
          <p14:tracePt t="17657" x="7243763" y="3397250"/>
          <p14:tracePt t="17727" x="7243763" y="3403600"/>
          <p14:tracePt t="17748" x="7243763" y="3411538"/>
          <p14:tracePt t="17758" x="7235825" y="3411538"/>
          <p14:tracePt t="17764" x="7235825" y="3417888"/>
          <p14:tracePt t="17770" x="7229475" y="3417888"/>
          <p14:tracePt t="17784" x="7229475" y="3425825"/>
          <p14:tracePt t="17794" x="7229475" y="3432175"/>
          <p14:tracePt t="17813" x="7221538" y="3440113"/>
          <p14:tracePt t="17827" x="7221538" y="3446463"/>
          <p14:tracePt t="17849" x="7221538" y="3454400"/>
          <p14:tracePt t="17860" x="7221538" y="3460750"/>
          <p14:tracePt t="17957" x="7215188" y="3460750"/>
          <p14:tracePt t="18224" x="7250113" y="3425825"/>
          <p14:tracePt t="18234" x="7329488" y="3346450"/>
          <p14:tracePt t="18238" x="7423150" y="3230563"/>
          <p14:tracePt t="18244" x="7573963" y="3036888"/>
          <p14:tracePt t="18251" x="7704138" y="2914650"/>
          <p14:tracePt t="18260" x="7812088" y="2820988"/>
          <p14:tracePt t="18265" x="7875588" y="2755900"/>
          <p14:tracePt t="18275" x="7926388" y="2705100"/>
          <p14:tracePt t="18285" x="7983538" y="2647950"/>
          <p14:tracePt t="18288" x="8056563" y="2590800"/>
          <p14:tracePt t="18295" x="8099425" y="2547938"/>
          <p14:tracePt t="18305" x="8142288" y="2525713"/>
          <p14:tracePt t="18311" x="8150225" y="2511425"/>
          <p14:tracePt t="18319" x="8199438" y="2482850"/>
          <p14:tracePt t="18324" x="8228013" y="2468563"/>
          <p14:tracePt t="18336" x="8258175" y="2454275"/>
          <p14:tracePt t="18340" x="8278813" y="2439988"/>
          <p14:tracePt t="18345" x="8293100" y="2439988"/>
          <p14:tracePt t="18353" x="8307388" y="2432050"/>
          <p14:tracePt t="18359" x="8329613" y="2432050"/>
          <p14:tracePt t="18368" x="8358188" y="2432050"/>
          <p14:tracePt t="18374" x="8386763" y="2425700"/>
          <p14:tracePt t="18385" x="8408988" y="2425700"/>
          <p14:tracePt t="18389" x="8437563" y="2425700"/>
          <p14:tracePt t="18397" x="8451850" y="2425700"/>
          <p14:tracePt t="18404" x="8466138" y="2425700"/>
          <p14:tracePt t="18410" x="8472488" y="2425700"/>
          <p14:tracePt t="18425" x="8480425" y="2432050"/>
          <p14:tracePt t="18439" x="8488363" y="2432050"/>
          <p14:tracePt t="18445" x="8494713" y="2432050"/>
          <p14:tracePt t="18525" x="8502650" y="2432050"/>
          <p14:tracePt t="18540" x="8509000" y="2425700"/>
          <p14:tracePt t="18548" x="8537575" y="2417763"/>
          <p14:tracePt t="18556" x="8551863" y="2417763"/>
          <p14:tracePt t="18562" x="8559800" y="2411413"/>
          <p14:tracePt t="18569" x="8559800" y="2403475"/>
          <p14:tracePt t="18575" x="8566150" y="2403475"/>
          <p14:tracePt t="18584" x="8574088" y="2403475"/>
          <p14:tracePt t="18604" x="8574088" y="2397125"/>
          <p14:tracePt t="18626" x="8574088" y="2389188"/>
          <p14:tracePt t="18633" x="8574088" y="2381250"/>
          <p14:tracePt t="18654" x="8580438" y="2374900"/>
          <p14:tracePt t="18733" x="8580438" y="2366963"/>
          <p14:tracePt t="18762" x="8580438" y="2360613"/>
          <p14:tracePt t="18772" x="8580438" y="2352675"/>
          <p14:tracePt t="18779" x="8580438" y="2346325"/>
          <p14:tracePt t="18786" x="8580438" y="2338388"/>
          <p14:tracePt t="18793" x="8580438" y="2332038"/>
          <p14:tracePt t="18885" x="8580438" y="2324100"/>
          <p14:tracePt t="18899" x="8580438" y="2317750"/>
          <p14:tracePt t="18920" x="8580438" y="2309813"/>
          <p14:tracePt t="18928" x="8580438" y="2303463"/>
          <p14:tracePt t="18942" x="8580438" y="2295525"/>
          <p14:tracePt t="19050" x="8580438" y="2289175"/>
          <p14:tracePt t="19065" x="8580438" y="2273300"/>
          <p14:tracePt t="19075" x="8580438" y="2252663"/>
          <p14:tracePt t="19081" x="8580438" y="2224088"/>
          <p14:tracePt t="19086" x="8580438" y="2201863"/>
          <p14:tracePt t="19099" x="8580438" y="2195513"/>
          <p14:tracePt t="19117" x="8580438" y="2187575"/>
          <p14:tracePt t="19309" x="8580438" y="2195513"/>
          <p14:tracePt t="19338" x="8580438" y="2201863"/>
          <p14:tracePt t="19345" x="8580438" y="2209800"/>
          <p14:tracePt t="19359" x="8580438" y="2216150"/>
          <p14:tracePt t="19381" x="8580438" y="2224088"/>
          <p14:tracePt t="19388" x="8580438" y="2230438"/>
          <p14:tracePt t="19397" x="8580438" y="2252663"/>
          <p14:tracePt t="19403" x="8596313" y="2273300"/>
          <p14:tracePt t="19413" x="8616950" y="2289175"/>
          <p14:tracePt t="19420" x="8639175" y="2303463"/>
          <p14:tracePt t="19429" x="8667750" y="2317750"/>
          <p14:tracePt t="19433" x="8688388" y="2324100"/>
          <p14:tracePt t="19441" x="8718550" y="2338388"/>
          <p14:tracePt t="19449" x="8739188" y="2338388"/>
          <p14:tracePt t="19456" x="8747125" y="2346325"/>
          <p14:tracePt t="19463" x="8753475" y="2352675"/>
          <p14:tracePt t="19470" x="8761413" y="2352675"/>
          <p14:tracePt t="19481" x="8761413" y="2360613"/>
          <p14:tracePt t="19488" x="8767763" y="2360613"/>
          <p14:tracePt t="19500" x="8775700" y="2366963"/>
          <p14:tracePt t="19511" x="8782050" y="2366963"/>
          <p14:tracePt t="19520" x="8789988" y="2374900"/>
          <p14:tracePt t="19525" x="8810625" y="2381250"/>
          <p14:tracePt t="19532" x="8832850" y="2397125"/>
          <p14:tracePt t="19540" x="8861425" y="2403475"/>
          <p14:tracePt t="19558" x="8904288" y="2417763"/>
          <p14:tracePt t="19564" x="8918575" y="2417763"/>
          <p14:tracePt t="19571" x="8940800" y="2417763"/>
          <p14:tracePt t="19579" x="8955088" y="2417763"/>
          <p14:tracePt t="19585" x="8983663" y="2417763"/>
          <p14:tracePt t="19593" x="9020175" y="2417763"/>
          <p14:tracePt t="19597" x="9055100" y="2417763"/>
          <p14:tracePt t="19602" x="9091613" y="2417763"/>
          <p14:tracePt t="19612" x="9128125" y="2417763"/>
          <p14:tracePt t="19619" x="9142413" y="2417763"/>
          <p14:tracePt t="19625" x="9170988" y="2417763"/>
          <p14:tracePt t="19632" x="9199563" y="2417763"/>
          <p14:tracePt t="19641" x="9207500" y="2425700"/>
          <p14:tracePt t="19646" x="9228138" y="2432050"/>
          <p14:tracePt t="19655" x="9242425" y="2432050"/>
          <p14:tracePt t="19662" x="9256713" y="2446338"/>
          <p14:tracePt t="19671" x="9271000" y="2454275"/>
          <p14:tracePt t="19676" x="9301163" y="2460625"/>
          <p14:tracePt t="19687" x="9315450" y="2482850"/>
          <p14:tracePt t="19692" x="9358313" y="2511425"/>
          <p14:tracePt t="19698" x="9409113" y="2540000"/>
          <p14:tracePt t="19706" x="9423400" y="2554288"/>
          <p14:tracePt t="19715" x="9515475" y="2619375"/>
          <p14:tracePt t="19723" x="9574213" y="2655888"/>
          <p14:tracePt t="19730" x="9609138" y="2684463"/>
          <p14:tracePt t="19736" x="9645650" y="2719388"/>
          <p14:tracePt t="19744" x="9674225" y="2741613"/>
          <p14:tracePt t="19748" x="9702800" y="2763838"/>
          <p14:tracePt t="19754" x="9725025" y="2784475"/>
          <p14:tracePt t="19761" x="9745663" y="2798763"/>
          <p14:tracePt t="19770" x="9767888" y="2835275"/>
          <p14:tracePt t="19776" x="9796463" y="2849563"/>
          <p14:tracePt t="19787" x="9810750" y="2857500"/>
          <p14:tracePt t="19792" x="9810750" y="2871788"/>
          <p14:tracePt t="19798" x="9818688" y="2871788"/>
          <p14:tracePt t="19807" x="9818688" y="2878138"/>
          <p14:tracePt t="19812" x="9825038" y="2878138"/>
          <p14:tracePt t="19826" x="9832975" y="2892425"/>
          <p14:tracePt t="19838" x="9890125" y="2921000"/>
          <p14:tracePt t="19842" x="9961563" y="2986088"/>
          <p14:tracePt t="19848" x="9998075" y="3028950"/>
          <p14:tracePt t="19857" x="10040938" y="3073400"/>
          <p14:tracePt t="19863" x="10069513" y="3101975"/>
          <p14:tracePt t="19871" x="10113963" y="3136900"/>
          <p14:tracePt t="19876" x="10142538" y="3167063"/>
          <p14:tracePt t="19886" x="10177463" y="3209925"/>
          <p14:tracePt t="19892" x="10206038" y="3238500"/>
          <p14:tracePt t="19898" x="10236200" y="3267075"/>
          <p14:tracePt t="19906" x="10250488" y="3281363"/>
          <p14:tracePt t="19913" x="10264775" y="3289300"/>
          <p14:tracePt t="19921" x="10271125" y="3303588"/>
          <p14:tracePt t="19942" x="10279063" y="3309938"/>
          <p14:tracePt t="19957" x="10279063" y="3317875"/>
          <p14:tracePt t="19977" x="10285413" y="3332163"/>
          <p14:tracePt t="19988" x="10299700" y="3346450"/>
          <p14:tracePt t="19995" x="10313988" y="3375025"/>
          <p14:tracePt t="20003" x="10328275" y="3403600"/>
          <p14:tracePt t="20009" x="10344150" y="3417888"/>
          <p14:tracePt t="20014" x="10358438" y="3446463"/>
          <p14:tracePt t="20023" x="10372725" y="3475038"/>
          <p14:tracePt t="20028" x="10401300" y="3525838"/>
          <p14:tracePt t="20037" x="10421938" y="3598863"/>
          <p14:tracePt t="20044" x="10452100" y="3670300"/>
          <p14:tracePt t="20057" x="10487025" y="3763963"/>
          <p14:tracePt t="20063" x="10494963" y="3784600"/>
          <p14:tracePt t="20070" x="10494963" y="3798888"/>
          <p14:tracePt t="20079" x="10501313" y="3821113"/>
          <p14:tracePt t="20087" x="10509250" y="3829050"/>
          <p14:tracePt t="20094" x="10509250" y="3835400"/>
          <p14:tracePt t="20103" x="10509250" y="3843338"/>
          <p14:tracePt t="20121" x="10509250" y="3849688"/>
          <p14:tracePt t="20128" x="10509250" y="3857625"/>
          <p14:tracePt t="20164" x="10529888" y="3857625"/>
          <p14:tracePt t="20171" x="10552113" y="3863975"/>
          <p14:tracePt t="20180" x="10580688" y="3878263"/>
          <p14:tracePt t="20186" x="10609263" y="3892550"/>
          <p14:tracePt t="20194" x="10652125" y="3922713"/>
          <p14:tracePt t="20205" x="10680700" y="3943350"/>
          <p14:tracePt t="20210" x="10702925" y="3971925"/>
          <p14:tracePt t="20223" x="10739438" y="4044950"/>
          <p14:tracePt t="20228" x="10768013" y="4079875"/>
          <p14:tracePt t="20235" x="10774363" y="4108450"/>
          <p14:tracePt t="20246" x="10774363" y="4116388"/>
          <p14:tracePt t="20254" x="10782300" y="4130675"/>
          <p14:tracePt t="20260" x="10782300" y="4144963"/>
          <p14:tracePt t="20279" x="10782300" y="4152900"/>
          <p14:tracePt t="20290" x="10788650" y="4152900"/>
          <p14:tracePt t="20294" x="10788650" y="4159250"/>
          <p14:tracePt t="20303" x="10796588" y="4159250"/>
          <p14:tracePt t="20309" x="10810875" y="4173538"/>
          <p14:tracePt t="20315" x="10833100" y="4187825"/>
          <p14:tracePt t="20323" x="10839450" y="4195763"/>
          <p14:tracePt t="20338" x="10847388" y="4195763"/>
          <p14:tracePt t="20344" x="10853738" y="4210050"/>
          <p14:tracePt t="20353" x="10861675" y="4224338"/>
          <p14:tracePt t="20358" x="10861675" y="4230688"/>
          <p14:tracePt t="20367" x="10861675" y="4246563"/>
          <p14:tracePt t="20380" x="10861675" y="4267200"/>
          <p14:tracePt t="20389" x="10861675" y="4275138"/>
          <p14:tracePt t="20396" x="10861675" y="4281488"/>
          <p14:tracePt t="20409" x="10861675" y="4289425"/>
          <p14:tracePt t="20419" x="10861675" y="4295775"/>
          <p14:tracePt t="20437" x="10861675" y="4303713"/>
          <p14:tracePt t="20453" x="10861675" y="4310063"/>
          <p14:tracePt t="20459" x="10861675" y="4318000"/>
          <p14:tracePt t="20495" x="10861675" y="4324350"/>
          <p14:tracePt t="20509" x="10847388" y="4332288"/>
          <p14:tracePt t="20518" x="10847388" y="4352925"/>
          <p14:tracePt t="20525" x="10839450" y="4368800"/>
          <p14:tracePt t="20530" x="10833100" y="4375150"/>
          <p14:tracePt t="20540" x="10818813" y="4403725"/>
          <p14:tracePt t="20548" x="10810875" y="4425950"/>
          <p14:tracePt t="20552" x="10796588" y="4446588"/>
          <p14:tracePt t="20569" x="10796588" y="4454525"/>
          <p14:tracePt t="20575" x="10788650" y="4460875"/>
          <p14:tracePt t="20590" x="10774363" y="4468813"/>
          <p14:tracePt t="20597" x="10774363" y="4483100"/>
          <p14:tracePt t="20603" x="10768013" y="4483100"/>
          <p14:tracePt t="20610" x="10760075" y="4491038"/>
          <p14:tracePt t="20620" x="10760075" y="4497388"/>
          <p14:tracePt t="20633" x="10731500" y="4519613"/>
          <p14:tracePt t="20639" x="10637838" y="4591050"/>
          <p14:tracePt t="20646" x="10580688" y="4633913"/>
          <p14:tracePt t="20653" x="10566400" y="4641850"/>
          <p14:tracePt t="20660" x="10558463" y="4648200"/>
          <p14:tracePt t="20669" x="10552113" y="4656138"/>
          <p14:tracePt t="20675" x="10544175" y="4662488"/>
          <p14:tracePt t="20691" x="10515600" y="4692650"/>
          <p14:tracePt t="20696" x="10494963" y="4721225"/>
          <p14:tracePt t="20705" x="10480675" y="4735513"/>
          <p14:tracePt t="20711" x="10466388" y="4741863"/>
          <p14:tracePt t="20720" x="10458450" y="4756150"/>
          <p14:tracePt t="20726" x="10415588" y="4792663"/>
          <p14:tracePt t="20737" x="10350500" y="4843463"/>
          <p14:tracePt t="20741" x="10236200" y="4929188"/>
          <p14:tracePt t="20748" x="10098088" y="5008563"/>
          <p14:tracePt t="20756" x="10020300" y="5059363"/>
          <p14:tracePt t="20762" x="9918700" y="5094288"/>
          <p14:tracePt t="20770" x="9804400" y="5130800"/>
          <p14:tracePt t="20777" x="9696450" y="5173663"/>
          <p14:tracePt t="20789" x="9609138" y="5187950"/>
          <p14:tracePt t="20793" x="9574213" y="5210175"/>
          <p14:tracePt t="20798" x="9545638" y="5210175"/>
          <p14:tracePt t="20803" x="9523413" y="5216525"/>
          <p14:tracePt t="20813" x="9494838" y="5232400"/>
          <p14:tracePt t="20820" x="9444038" y="5253038"/>
          <p14:tracePt t="20827" x="9393238" y="5267325"/>
          <p14:tracePt t="20837" x="9344025" y="5303838"/>
          <p14:tracePt t="20841" x="9293225" y="5324475"/>
          <p14:tracePt t="20847" x="9264650" y="5340350"/>
          <p14:tracePt t="20856" x="9250363" y="5346700"/>
          <p14:tracePt t="20862" x="9242425" y="5354638"/>
          <p14:tracePt t="20887" x="9207500" y="5383213"/>
          <p14:tracePt t="20893" x="9193213" y="5397500"/>
          <p14:tracePt t="20899" x="9178925" y="5411788"/>
          <p14:tracePt t="20908" x="9163050" y="5418138"/>
          <p14:tracePt t="20913" x="9156700" y="5432425"/>
          <p14:tracePt t="20924" x="9148763" y="5440363"/>
          <p14:tracePt t="20937" x="9142413" y="5448300"/>
          <p14:tracePt t="20948" x="9134475" y="5454650"/>
          <p14:tracePt t="21171" x="9134475" y="5462588"/>
          <p14:tracePt t="21182" x="9134475" y="5468938"/>
          <p14:tracePt t="21200" x="9134475" y="5476875"/>
          <p14:tracePt t="21210" x="9134475" y="5483225"/>
          <p14:tracePt t="21221" x="9128125" y="5483225"/>
          <p14:tracePt t="21232" x="9120188" y="5483225"/>
          <p14:tracePt t="21236" x="9099550" y="5483225"/>
          <p14:tracePt t="21242" x="9034463" y="5476875"/>
          <p14:tracePt t="21252" x="8963025" y="5440363"/>
          <p14:tracePt t="21257" x="8890000" y="5411788"/>
          <p14:tracePt t="21267" x="8826500" y="5375275"/>
          <p14:tracePt t="21273" x="8753475" y="5340350"/>
          <p14:tracePt t="21282" x="8667750" y="5310188"/>
          <p14:tracePt t="21288" x="8596313" y="5289550"/>
          <p14:tracePt t="21295" x="8523288" y="5267325"/>
          <p14:tracePt t="21304" x="8472488" y="5246688"/>
          <p14:tracePt t="21313" x="8423275" y="5232400"/>
          <p14:tracePt t="21322" x="8301038" y="5167313"/>
          <p14:tracePt t="21333" x="8193088" y="5094288"/>
          <p14:tracePt t="21338" x="8042275" y="4986338"/>
          <p14:tracePt t="21344" x="7869238" y="4770438"/>
          <p14:tracePt t="21352" x="7761288" y="4627563"/>
          <p14:tracePt t="21358" x="7704138" y="4525963"/>
          <p14:tracePt t="21366" x="7624763" y="4383088"/>
          <p14:tracePt t="21373" x="7581900" y="4295775"/>
          <p14:tracePt t="21382" x="7567613" y="4267200"/>
          <p14:tracePt t="21387" x="7553325" y="4260850"/>
          <p14:tracePt t="21393" x="7553325" y="4252913"/>
          <p14:tracePt t="21402" x="7545388" y="4246563"/>
          <p14:tracePt t="21422" x="7545388" y="4238625"/>
          <p14:tracePt t="21438" x="7545388" y="4230688"/>
          <p14:tracePt t="21459" x="7537450" y="4230688"/>
          <p14:tracePt t="21468" x="7537450" y="4224338"/>
          <p14:tracePt t="21498" x="7531100" y="4224338"/>
          <p14:tracePt t="21509" x="7523163" y="4224338"/>
          <p14:tracePt t="21523" x="7516813" y="4216400"/>
          <p14:tracePt t="21532" x="7480300" y="4181475"/>
          <p14:tracePt t="21537" x="7423150" y="4102100"/>
          <p14:tracePt t="21549" x="7366000" y="4008438"/>
          <p14:tracePt t="21554" x="7329488" y="3922713"/>
          <p14:tracePt t="21568" x="7292975" y="3835400"/>
          <p14:tracePt t="21573" x="7286625" y="3814763"/>
          <p14:tracePt t="21588" x="7278688" y="3806825"/>
          <p14:tracePt t="21667" x="7272338" y="3806825"/>
          <p14:tracePt t="21674" x="7272338" y="3798888"/>
          <p14:tracePt t="21696" x="7264400" y="3798888"/>
          <p14:tracePt t="21710" x="7264400" y="3792538"/>
          <p14:tracePt t="21732" x="7264400" y="3784600"/>
          <p14:tracePt t="21746" x="7258050" y="3784600"/>
          <p14:tracePt t="21754" x="7258050" y="3778250"/>
          <p14:tracePt t="21768" x="7258050" y="3770313"/>
          <p14:tracePt t="21818" x="7258050" y="3778250"/>
          <p14:tracePt t="21832" x="7250113" y="3778250"/>
          <p14:tracePt t="21840" x="7250113" y="3784600"/>
          <p14:tracePt t="21906" x="7250113" y="3792538"/>
          <p14:tracePt t="21913" x="7250113" y="3798888"/>
          <p14:tracePt t="21926" x="7250113" y="3806825"/>
          <p14:tracePt t="21933" x="7250113" y="3814763"/>
          <p14:tracePt t="21947" x="7250113" y="3821113"/>
          <p14:tracePt t="21956" x="7250113" y="3829050"/>
          <p14:tracePt t="21966" x="7250113" y="3835400"/>
          <p14:tracePt t="21970" x="7250113" y="3843338"/>
          <p14:tracePt t="21976" x="7250113" y="3849688"/>
          <p14:tracePt t="21985" x="7250113" y="3878263"/>
          <p14:tracePt t="21990" x="7243763" y="3906838"/>
          <p14:tracePt t="22000" x="7243763" y="3922713"/>
          <p14:tracePt t="22005" x="7235825" y="3929063"/>
          <p14:tracePt t="22020" x="7235825" y="3943350"/>
          <p14:tracePt t="22027" x="7229475" y="3957638"/>
          <p14:tracePt t="22035" x="7229475" y="3971925"/>
          <p14:tracePt t="22040" x="7221538" y="3994150"/>
          <p14:tracePt t="22049" x="7215188" y="4008438"/>
          <p14:tracePt t="22055" x="7207250" y="4014788"/>
          <p14:tracePt t="22066" x="7207250" y="4022725"/>
          <p14:tracePt t="22072" x="7200900" y="4030663"/>
          <p14:tracePt t="22086" x="7200900" y="4044950"/>
          <p14:tracePt t="22092" x="7185025" y="4065588"/>
          <p14:tracePt t="22101" x="7185025" y="4087813"/>
          <p14:tracePt t="22106" x="7178675" y="4094163"/>
          <p14:tracePt t="22116" x="7170738" y="4094163"/>
          <p14:tracePt t="22121" x="7170738" y="4102100"/>
          <p14:tracePt t="22134" x="7170738" y="4108450"/>
          <p14:tracePt t="22156" x="7170738" y="4116388"/>
          <p14:tracePt t="22166" x="7170738" y="4122738"/>
          <p14:tracePt t="22236" x="7170738" y="4116388"/>
          <p14:tracePt t="22250" x="7207250" y="4073525"/>
          <p14:tracePt t="22257" x="7258050" y="4030663"/>
          <p14:tracePt t="22264" x="7337425" y="3965575"/>
          <p14:tracePt t="22270" x="7488238" y="3857625"/>
          <p14:tracePt t="22279" x="7732713" y="3727450"/>
          <p14:tracePt t="22286" x="7832725" y="3670300"/>
          <p14:tracePt t="22296" x="7926388" y="3613150"/>
          <p14:tracePt t="22302" x="8056563" y="3540125"/>
          <p14:tracePt t="22310" x="8228013" y="3460750"/>
          <p14:tracePt t="22317" x="8315325" y="3425825"/>
          <p14:tracePt t="22325" x="8380413" y="3389313"/>
          <p14:tracePt t="22331" x="8429625" y="3346450"/>
          <p14:tracePt t="22340" x="8494713" y="3267075"/>
          <p14:tracePt t="22344" x="8580438" y="3195638"/>
          <p14:tracePt t="22350" x="8645525" y="3136900"/>
          <p14:tracePt t="22357" x="8710613" y="3079750"/>
          <p14:tracePt t="22365" x="8761413" y="3036888"/>
          <p14:tracePt t="22372" x="8796338" y="3008313"/>
          <p14:tracePt t="22383" x="8826500" y="2965450"/>
          <p14:tracePt t="22389" x="8861425" y="2935288"/>
          <p14:tracePt t="22394" x="8883650" y="2914650"/>
          <p14:tracePt t="22403" x="8897938" y="2892425"/>
          <p14:tracePt t="22409" x="8932863" y="2863850"/>
          <p14:tracePt t="22415" x="8963025" y="2849563"/>
          <p14:tracePt t="22424" x="8997950" y="2813050"/>
          <p14:tracePt t="22437" x="9070975" y="2784475"/>
          <p14:tracePt t="22443" x="9077325" y="2778125"/>
          <p14:tracePt t="22454" x="9105900" y="2763838"/>
          <p14:tracePt t="22460" x="9128125" y="2763838"/>
          <p14:tracePt t="22469" x="9134475" y="2763838"/>
          <p14:tracePt t="22475" x="9148763" y="2755900"/>
          <p14:tracePt t="22481" x="9156700" y="2749550"/>
          <p14:tracePt t="22494" x="9163050" y="2741613"/>
          <p14:tracePt t="22508" x="9170988" y="2741613"/>
          <p14:tracePt t="22516" x="9170988" y="2735263"/>
          <p14:tracePt t="22524" x="9170988" y="2727325"/>
          <p14:tracePt t="22532" x="9170988" y="2719388"/>
          <p14:tracePt t="22549" x="9170988" y="2713038"/>
          <p14:tracePt t="22553" x="9170988" y="2705100"/>
          <p14:tracePt t="22572" x="9170988" y="2698750"/>
          <p14:tracePt t="22616" x="9178925" y="2690813"/>
          <p14:tracePt t="22624" x="9207500" y="2662238"/>
          <p14:tracePt t="22632" x="9236075" y="2605088"/>
          <p14:tracePt t="22638" x="9271000" y="2554288"/>
          <p14:tracePt t="22647" x="9285288" y="2533650"/>
          <p14:tracePt t="22655" x="9301163" y="2519363"/>
          <p14:tracePt t="22660" x="9301163" y="2505075"/>
          <p14:tracePt t="22674" x="9307513" y="2489200"/>
          <p14:tracePt t="22683" x="9307513" y="2482850"/>
          <p14:tracePt t="22697" x="9307513" y="2474913"/>
          <p14:tracePt t="22709" x="9307513" y="2468563"/>
          <p14:tracePt t="22760" x="9350375" y="2460625"/>
          <p14:tracePt t="22768" x="9429750" y="2432050"/>
          <p14:tracePt t="22775" x="9480550" y="2417763"/>
          <p14:tracePt t="22781" x="9515475" y="2417763"/>
          <p14:tracePt t="22792" x="9545638" y="2417763"/>
          <p14:tracePt t="22799" x="9551988" y="2411413"/>
          <p14:tracePt t="22803" x="9574213" y="2411413"/>
          <p14:tracePt t="22815" x="9594850" y="2403475"/>
          <p14:tracePt t="22819" x="9617075" y="2403475"/>
          <p14:tracePt t="22826" x="9639300" y="2403475"/>
          <p14:tracePt t="22834" x="9645650" y="2403475"/>
          <p14:tracePt t="22842" x="9667875" y="2403475"/>
          <p14:tracePt t="22848" x="9682163" y="2403475"/>
          <p14:tracePt t="22855" x="9710738" y="2403475"/>
          <p14:tracePt t="22860" x="9739313" y="2411413"/>
          <p14:tracePt t="22869" x="9753600" y="2417763"/>
          <p14:tracePt t="22876" x="9782175" y="2417763"/>
          <p14:tracePt t="22884" x="9804400" y="2432050"/>
          <p14:tracePt t="22891" x="9825038" y="2439988"/>
          <p14:tracePt t="22900" x="9839325" y="2446338"/>
          <p14:tracePt t="22905" x="9853613" y="2460625"/>
          <p14:tracePt t="22911" x="9861550" y="2468563"/>
          <p14:tracePt t="22920" x="9875838" y="2468563"/>
          <p14:tracePt t="22925" x="9875838" y="2482850"/>
          <p14:tracePt t="22934" x="9883775" y="2482850"/>
          <p14:tracePt t="22941" x="9883775" y="2489200"/>
          <p14:tracePt t="22954" x="9890125" y="2489200"/>
          <p14:tracePt t="22966" x="9890125" y="2497138"/>
          <p14:tracePt t="22971" x="9890125" y="2505075"/>
          <p14:tracePt t="22989" x="9890125" y="2511425"/>
          <p14:tracePt t="23005" x="9890125" y="2519363"/>
          <p14:tracePt t="23018" x="9898063" y="2519363"/>
          <p14:tracePt t="23026" x="9898063" y="2525713"/>
          <p14:tracePt t="23037" x="9898063" y="2533650"/>
          <p14:tracePt t="23050" x="9912350" y="2540000"/>
          <p14:tracePt t="23056" x="9932988" y="2547938"/>
          <p14:tracePt t="23066" x="9955213" y="2562225"/>
          <p14:tracePt t="23070" x="9983788" y="2576513"/>
          <p14:tracePt t="23076" x="10034588" y="2605088"/>
          <p14:tracePt t="23085" x="10091738" y="2627313"/>
          <p14:tracePt t="23091" x="10142538" y="2662238"/>
          <p14:tracePt t="23099" x="10185400" y="2698750"/>
          <p14:tracePt t="23105" x="10213975" y="2727325"/>
          <p14:tracePt t="23116" x="10236200" y="2755900"/>
          <p14:tracePt t="23122" x="10271125" y="2798763"/>
          <p14:tracePt t="23127" x="10299700" y="2827338"/>
          <p14:tracePt t="23135" x="10328275" y="2857500"/>
          <p14:tracePt t="23141" x="10350500" y="2878138"/>
          <p14:tracePt t="23149" x="10372725" y="2900363"/>
          <p14:tracePt t="23156" x="10393363" y="2921000"/>
          <p14:tracePt t="23166" x="10401300" y="2935288"/>
          <p14:tracePt t="23172" x="10407650" y="2935288"/>
          <p14:tracePt t="23184" x="10415588" y="2951163"/>
          <p14:tracePt t="23205" x="10415588" y="2957513"/>
          <p14:tracePt t="23328" x="10415588" y="2965450"/>
          <p14:tracePt t="23759" x="10415588" y="2971800"/>
          <p14:tracePt t="23770" x="10421938" y="2971800"/>
          <p14:tracePt t="23774" x="10429875" y="2979738"/>
          <p14:tracePt t="23780" x="10429875" y="2986088"/>
          <p14:tracePt t="23792" x="10429875" y="2994025"/>
          <p14:tracePt t="23796" x="10429875" y="3000375"/>
          <p14:tracePt t="23819" x="10429875" y="3008313"/>
          <p14:tracePt t="23826" x="10429875" y="3014663"/>
          <p14:tracePt t="23852" x="10429875" y="3022600"/>
          <p14:tracePt t="23874" x="10429875" y="3028950"/>
          <p14:tracePt t="23888" x="10429875" y="3043238"/>
          <p14:tracePt t="23895" x="10429875" y="3051175"/>
          <p14:tracePt t="23903" x="10429875" y="3059113"/>
          <p14:tracePt t="23911" x="10429875" y="3065463"/>
          <p14:tracePt t="23932" x="10429875" y="3073400"/>
          <p14:tracePt t="23946" x="10429875" y="3079750"/>
          <p14:tracePt t="24306" x="10242550" y="3014663"/>
          <p14:tracePt t="24313" x="10083800" y="2928938"/>
          <p14:tracePt t="24323" x="9710738" y="2778125"/>
          <p14:tracePt t="24330" x="9415463" y="2655888"/>
          <p14:tracePt t="24338" x="9221788" y="2582863"/>
          <p14:tracePt t="24344" x="8840788" y="2446338"/>
          <p14:tracePt t="24351" x="8732838" y="2389188"/>
          <p14:tracePt t="24356" x="8653463" y="2332038"/>
          <p14:tracePt t="24362" x="8580438" y="2295525"/>
          <p14:tracePt t="24370" x="8509000" y="2259013"/>
          <p14:tracePt t="24378" x="8458200" y="2230438"/>
          <p14:tracePt t="24389" x="8415338" y="2216150"/>
          <p14:tracePt t="24394" x="8394700" y="2209800"/>
          <p14:tracePt t="24399" x="8372475" y="2195513"/>
          <p14:tracePt t="24406" x="8366125" y="2195513"/>
          <p14:tracePt t="24415" x="8358188" y="2195513"/>
          <p14:tracePt t="24421" x="8350250" y="2187575"/>
          <p14:tracePt t="24438" x="8343900" y="2187575"/>
          <p14:tracePt t="24450" x="8335963" y="2187575"/>
          <p14:tracePt t="24456" x="8329613" y="2187575"/>
          <p14:tracePt t="24492" x="8321675" y="2187575"/>
          <p14:tracePt t="24507" x="8315325" y="2187575"/>
          <p14:tracePt t="24514" x="8286750" y="2187575"/>
          <p14:tracePt t="24521" x="8242300" y="2187575"/>
          <p14:tracePt t="24530" x="8170863" y="2187575"/>
          <p14:tracePt t="24538" x="8091488" y="2187575"/>
          <p14:tracePt t="24544" x="8020050" y="2181225"/>
          <p14:tracePt t="24558" x="7934325" y="2165350"/>
          <p14:tracePt t="24564" x="7912100" y="2159000"/>
          <p14:tracePt t="24571" x="7883525" y="2151063"/>
          <p14:tracePt t="24579" x="7854950" y="2144713"/>
          <p14:tracePt t="24590" x="7818438" y="2144713"/>
          <p14:tracePt t="24595" x="7783513" y="2144713"/>
          <p14:tracePt t="24600" x="7761288" y="2144713"/>
          <p14:tracePt t="24609" x="7732713" y="2144713"/>
          <p14:tracePt t="24614" x="7724775" y="2144713"/>
          <p14:tracePt t="24623" x="7710488" y="2144713"/>
          <p14:tracePt t="24640" x="7704138" y="2144713"/>
          <p14:tracePt t="24658" x="7696200" y="2144713"/>
          <p14:tracePt t="24765" x="7696200" y="2151063"/>
          <p14:tracePt t="24776" x="7696200" y="2159000"/>
          <p14:tracePt t="24795" x="7696200" y="2165350"/>
          <p14:tracePt t="24804" x="7696200" y="2173288"/>
          <p14:tracePt t="24811" x="7689850" y="2224088"/>
          <p14:tracePt t="24816" x="7689850" y="2266950"/>
          <p14:tracePt t="24826" x="7681913" y="2295525"/>
          <p14:tracePt t="24831" x="7681913" y="2332038"/>
          <p14:tracePt t="24839" x="7675563" y="2366963"/>
          <p14:tracePt t="24844" x="7675563" y="2397125"/>
          <p14:tracePt t="24857" x="7667625" y="2417763"/>
          <p14:tracePt t="24861" x="7659688" y="2446338"/>
          <p14:tracePt t="24868" x="7645400" y="2497138"/>
          <p14:tracePt t="24876" x="7639050" y="2547938"/>
          <p14:tracePt t="24881" x="7631113" y="2590800"/>
          <p14:tracePt t="24890" x="7631113" y="2647950"/>
          <p14:tracePt t="24896" x="7624763" y="2698750"/>
          <p14:tracePt t="24906" x="7624763" y="2727325"/>
          <p14:tracePt t="24910" x="7624763" y="2749550"/>
          <p14:tracePt t="24917" x="7624763" y="2778125"/>
          <p14:tracePt t="24926" x="7624763" y="2798763"/>
          <p14:tracePt t="24933" x="7624763" y="2827338"/>
          <p14:tracePt t="24941" x="7624763" y="2863850"/>
          <p14:tracePt t="24948" x="7624763" y="2906713"/>
          <p14:tracePt t="24958" x="7624763" y="2957513"/>
          <p14:tracePt t="24961" x="7624763" y="3022600"/>
          <p14:tracePt t="24967" x="7624763" y="3073400"/>
          <p14:tracePt t="24976" x="7624763" y="3101975"/>
          <p14:tracePt t="24981" x="7624763" y="3122613"/>
          <p14:tracePt t="24989" x="7631113" y="3173413"/>
          <p14:tracePt t="24996" x="7639050" y="3230563"/>
          <p14:tracePt t="25005" x="7653338" y="3309938"/>
          <p14:tracePt t="25011" x="7675563" y="3397250"/>
          <p14:tracePt t="25018" x="7696200" y="3468688"/>
          <p14:tracePt t="25026" x="7710488" y="3525838"/>
          <p14:tracePt t="25031" x="7724775" y="3613150"/>
          <p14:tracePt t="25041" x="7753350" y="3713163"/>
          <p14:tracePt t="25047" x="7789863" y="3829050"/>
          <p14:tracePt t="25056" x="7804150" y="3914775"/>
          <p14:tracePt t="25062" x="7812088" y="3986213"/>
          <p14:tracePt t="25072" x="7832725" y="4059238"/>
          <p14:tracePt t="25077" x="7840663" y="4159250"/>
          <p14:tracePt t="25083" x="7847013" y="4252913"/>
          <p14:tracePt t="25091" x="7861300" y="4310063"/>
          <p14:tracePt t="25099" x="7861300" y="4346575"/>
          <p14:tracePt t="25108" x="7861300" y="4375150"/>
          <p14:tracePt t="25114" x="7861300" y="4389438"/>
          <p14:tracePt t="25122" x="7861300" y="4403725"/>
          <p14:tracePt t="25126" x="7861300" y="4411663"/>
          <p14:tracePt t="25146" x="7861300" y="4418013"/>
          <p14:tracePt t="25154" x="7861300" y="4425950"/>
          <p14:tracePt t="25429" x="7804150" y="4656138"/>
          <p14:tracePt t="25435" x="7783513" y="4814888"/>
          <p14:tracePt t="25443" x="7710488" y="5267325"/>
          <p14:tracePt t="25448" x="7704138" y="5383213"/>
          <p14:tracePt t="25457" x="7696200" y="5526088"/>
          <p14:tracePt t="25463" x="7696200" y="5735638"/>
          <p14:tracePt t="25471" x="7681913" y="5864225"/>
          <p14:tracePt t="25478" x="7681913" y="5922963"/>
          <p14:tracePt t="25488" x="7681913" y="5943600"/>
          <p14:tracePt t="25495" x="7681913" y="6051550"/>
          <p14:tracePt t="25499" x="7681913" y="6094413"/>
          <p14:tracePt t="25508" x="7681913" y="6145213"/>
          <p14:tracePt t="25513" x="7696200" y="6181725"/>
          <p14:tracePt t="25525" x="7696200" y="6202363"/>
          <p14:tracePt t="25528" x="7710488" y="6218238"/>
          <p14:tracePt t="25538" x="7724775" y="6238875"/>
          <p14:tracePt t="25556" x="7875588" y="6289675"/>
          <p14:tracePt t="25564" x="7969250" y="6296025"/>
          <p14:tracePt t="25575" x="8027988" y="6296025"/>
          <p14:tracePt t="25579" x="8105775" y="6296025"/>
          <p14:tracePt t="25587" x="8250238" y="6281738"/>
          <p14:tracePt t="25593" x="8451850" y="6246813"/>
          <p14:tracePt t="25604" x="8545513" y="6224588"/>
          <p14:tracePt t="25607" x="8659813" y="6210300"/>
          <p14:tracePt t="25616" x="8810625" y="6173788"/>
          <p14:tracePt t="25624" x="8969375" y="6145213"/>
          <p14:tracePt t="25630" x="9055100" y="6130925"/>
          <p14:tracePt t="25638" x="9128125" y="6124575"/>
          <p14:tracePt t="25647" x="9221788" y="6102350"/>
          <p14:tracePt t="25655" x="9344025" y="6102350"/>
          <p14:tracePt t="25659" x="9444038" y="6102350"/>
          <p14:tracePt t="25664" x="9523413" y="6102350"/>
          <p14:tracePt t="25672" x="9594850" y="6110288"/>
          <p14:tracePt t="25679" x="9725025" y="6124575"/>
          <p14:tracePt t="25687" x="9890125" y="6159500"/>
          <p14:tracePt t="25694" x="9983788" y="6188075"/>
          <p14:tracePt t="25705" x="10055225" y="6224588"/>
          <p14:tracePt t="25712" x="10148888" y="6267450"/>
          <p14:tracePt t="25716" x="10236200" y="6289675"/>
          <p14:tracePt t="25722" x="10293350" y="6310313"/>
          <p14:tracePt t="25729" x="10313988" y="6318250"/>
          <p14:tracePt t="25745" x="10321925" y="6318250"/>
          <p14:tracePt t="25755" x="10328275" y="6318250"/>
          <p14:tracePt t="25837" x="10336213" y="6303963"/>
          <p14:tracePt t="25845" x="10364788" y="6275388"/>
          <p14:tracePt t="25853" x="10401300" y="6224588"/>
          <p14:tracePt t="25860" x="10415588" y="6210300"/>
          <p14:tracePt t="25868" x="10487025" y="6065838"/>
          <p14:tracePt t="25875" x="10494963" y="6045200"/>
          <p14:tracePt t="25889" x="10523538" y="5821363"/>
          <p14:tracePt t="25897" x="10537825" y="5735638"/>
          <p14:tracePt t="25903" x="10537825" y="5613400"/>
          <p14:tracePt t="25910" x="10529888" y="5468938"/>
          <p14:tracePt t="25919" x="10509250" y="5318125"/>
          <p14:tracePt t="25928" x="10472738" y="5153025"/>
          <p14:tracePt t="25931" x="10436225" y="4972050"/>
          <p14:tracePt t="25939" x="10387013" y="4741863"/>
          <p14:tracePt t="25949" x="10328275" y="4511675"/>
          <p14:tracePt t="25956" x="10307638" y="4267200"/>
          <p14:tracePt t="25961" x="10264775" y="4014788"/>
          <p14:tracePt t="25968" x="10250488" y="3843338"/>
          <p14:tracePt t="25974" x="10250488" y="3727450"/>
          <p14:tracePt t="25980" x="10250488" y="3627438"/>
          <p14:tracePt t="25988" x="10250488" y="3533775"/>
          <p14:tracePt t="25995" x="10264775" y="3475038"/>
          <p14:tracePt t="26002" x="10264775" y="3425825"/>
          <p14:tracePt t="26009" x="10271125" y="3403600"/>
          <p14:tracePt t="26020" x="10271125" y="3375025"/>
          <p14:tracePt t="26026" x="10271125" y="3352800"/>
          <p14:tracePt t="26032" x="10279063" y="3338513"/>
          <p14:tracePt t="26041" x="10279063" y="3324225"/>
          <p14:tracePt t="26048" x="10279063" y="3317875"/>
          <p14:tracePt t="26057" x="10279063" y="3309938"/>
          <p14:tracePt t="26062" x="10279063" y="3295650"/>
          <p14:tracePt t="26070" x="10279063" y="3281363"/>
          <p14:tracePt t="26077" x="10279063" y="3252788"/>
          <p14:tracePt t="26084" x="10279063" y="3216275"/>
          <p14:tracePt t="26089" x="10264775" y="3173413"/>
          <p14:tracePt t="26098" x="10250488" y="3108325"/>
          <p14:tracePt t="26105" x="10242550" y="3028950"/>
          <p14:tracePt t="26111" x="10228263" y="2935288"/>
          <p14:tracePt t="26124" x="10228263" y="2820988"/>
          <p14:tracePt t="26128" x="10221913" y="2719388"/>
          <p14:tracePt t="26132" x="10213975" y="2633663"/>
          <p14:tracePt t="26140" x="10213975" y="2568575"/>
          <p14:tracePt t="26149" x="10213975" y="2519363"/>
          <p14:tracePt t="26154" x="10221913" y="2482850"/>
          <p14:tracePt t="26161" x="10221913" y="2454275"/>
          <p14:tracePt t="26170" x="10236200" y="2425700"/>
          <p14:tracePt t="26177" x="10236200" y="2411413"/>
          <p14:tracePt t="26186" x="10250488" y="2381250"/>
          <p14:tracePt t="26193" x="10256838" y="2366963"/>
          <p14:tracePt t="26201" x="10256838" y="2360613"/>
          <p14:tracePt t="26207" x="10256838" y="2352675"/>
          <p14:tracePt t="26214" x="10256838" y="2346325"/>
          <p14:tracePt t="26269" x="10256838" y="2338388"/>
          <p14:tracePt t="26285" x="10256838" y="2332038"/>
          <p14:tracePt t="26297" x="10250488" y="2332038"/>
          <p14:tracePt t="26306" x="10250488" y="2324100"/>
          <p14:tracePt t="26312" x="10236200" y="2317750"/>
          <p14:tracePt t="26319" x="10206038" y="2303463"/>
          <p14:tracePt t="26325" x="10177463" y="2289175"/>
          <p14:tracePt t="26336" x="10142538" y="2281238"/>
          <p14:tracePt t="26343" x="10106025" y="2273300"/>
          <p14:tracePt t="26348" x="10063163" y="2273300"/>
          <p14:tracePt t="26356" x="9969500" y="2273300"/>
          <p14:tracePt t="26364" x="9853613" y="2252663"/>
          <p14:tracePt t="26372" x="9745663" y="2238375"/>
          <p14:tracePt t="26378" x="9667875" y="2216150"/>
          <p14:tracePt t="26387" x="9574213" y="2201863"/>
          <p14:tracePt t="26391" x="9386888" y="2151063"/>
          <p14:tracePt t="26398" x="9228138" y="2130425"/>
          <p14:tracePt t="26407" x="9148763" y="2122488"/>
          <p14:tracePt t="26412" x="9055100" y="2116138"/>
          <p14:tracePt t="26420" x="8963025" y="2116138"/>
          <p14:tracePt t="26428" x="8918575" y="2101850"/>
          <p14:tracePt t="26438" x="8869363" y="2101850"/>
          <p14:tracePt t="26448" x="8840788" y="2101850"/>
          <p14:tracePt t="26456" x="8832850" y="2101850"/>
          <p14:tracePt t="26470" x="8826500" y="2101850"/>
          <p14:tracePt t="26858" x="8566150" y="2101850"/>
          <p14:tracePt t="26867" x="8380413" y="2101850"/>
          <p14:tracePt t="26872" x="7767638" y="2116138"/>
          <p14:tracePt t="26880" x="7653338" y="2136775"/>
          <p14:tracePt t="26887" x="7437438" y="2159000"/>
          <p14:tracePt t="26896" x="7243763" y="2173288"/>
          <p14:tracePt t="26903" x="7170738" y="2181225"/>
          <p14:tracePt t="26908" x="7150100" y="2187575"/>
          <p14:tracePt t="26917" x="7121525" y="2187575"/>
          <p14:tracePt t="26925" x="7107238" y="2195513"/>
          <p14:tracePt t="26938" x="7099300" y="2195513"/>
          <p14:tracePt t="26952" x="7092950" y="2195513"/>
          <p14:tracePt t="27218" x="7092950" y="2201863"/>
          <p14:tracePt t="27241" x="7092950" y="2209800"/>
          <p14:tracePt t="27285" x="7085013" y="2209800"/>
          <p14:tracePt t="27293" x="7077075" y="2209800"/>
          <p14:tracePt t="27299" x="7070725" y="2216150"/>
          <p14:tracePt t="27306" x="7027863" y="2224088"/>
          <p14:tracePt t="27315" x="6962775" y="2244725"/>
          <p14:tracePt t="27326" x="6854825" y="2266950"/>
          <p14:tracePt t="27332" x="6826250" y="2273300"/>
          <p14:tracePt t="27343" x="6818313" y="2273300"/>
          <p14:tracePt t="27351" x="6797675" y="2281238"/>
          <p14:tracePt t="27354" x="6783388" y="2289175"/>
          <p14:tracePt t="27361" x="6775450" y="2289175"/>
          <p14:tracePt t="27369" x="6769100" y="2289175"/>
          <p14:tracePt t="27377" x="6769100" y="2295525"/>
          <p14:tracePt t="27384" x="6761163" y="2295525"/>
          <p14:tracePt t="27398" x="6754813" y="2295525"/>
          <p14:tracePt t="27405" x="6746875" y="2295525"/>
          <p14:tracePt t="27915" x="6746875" y="2303463"/>
          <p14:tracePt t="27922" x="6740525" y="2303463"/>
          <p14:tracePt t="27931" x="6732588" y="2309813"/>
          <p14:tracePt t="27937" x="6732588" y="2317750"/>
          <p14:tracePt t="27951" x="6732588" y="2324100"/>
          <p14:tracePt t="27972" x="6732588" y="2332038"/>
          <p14:tracePt t="27979" x="6732588" y="2338388"/>
          <p14:tracePt t="28023" x="6732588" y="2332038"/>
          <p14:tracePt t="28030" x="6732588" y="2317750"/>
          <p14:tracePt t="28037" x="6732588" y="2295525"/>
          <p14:tracePt t="28044" x="6732588" y="2252663"/>
          <p14:tracePt t="28051" x="6732588" y="2216150"/>
          <p14:tracePt t="28061" x="6732588" y="2181225"/>
          <p14:tracePt t="28068" x="6732588" y="2159000"/>
          <p14:tracePt t="28077" x="6732588" y="2130425"/>
          <p14:tracePt t="28083" x="6732588" y="2116138"/>
          <p14:tracePt t="28091" x="6732588" y="2101850"/>
          <p14:tracePt t="28095" x="6732588" y="2073275"/>
          <p14:tracePt t="28102" x="6732588" y="2065338"/>
          <p14:tracePt t="28109" x="6732588" y="2043113"/>
          <p14:tracePt t="28118" x="6732588" y="2028825"/>
          <p14:tracePt t="28124" x="6732588" y="2000250"/>
          <p14:tracePt t="28135" x="6732588" y="1957388"/>
          <p14:tracePt t="28140" x="6732588" y="1935163"/>
          <p14:tracePt t="28145" x="6732588" y="1900238"/>
          <p14:tracePt t="28154" x="6732588" y="1878013"/>
          <p14:tracePt t="28160" x="6732588" y="1849438"/>
          <p14:tracePt t="28168" x="6732588" y="1841500"/>
          <p14:tracePt t="28173" x="6732588" y="1827213"/>
          <p14:tracePt t="28196" x="6732588" y="1820863"/>
          <p14:tracePt t="28203" x="6724650" y="1820863"/>
          <p14:tracePt t="28211" x="6718300" y="1820863"/>
          <p14:tracePt t="28218" x="6704013" y="1820863"/>
          <p14:tracePt t="28226" x="6681788" y="1820863"/>
          <p14:tracePt t="28234" x="6667500" y="1820863"/>
          <p14:tracePt t="28239" x="6638925" y="1820863"/>
          <p14:tracePt t="28246" x="6632575" y="1820863"/>
          <p14:tracePt t="28254" x="6610350" y="1820863"/>
          <p14:tracePt t="28261" x="6602413" y="1820863"/>
          <p14:tracePt t="28271" x="6596063" y="1820863"/>
          <p14:tracePt t="28275" x="6588125" y="1820863"/>
          <p14:tracePt t="28285" x="6581775" y="1820863"/>
          <p14:tracePt t="28290" x="6573838" y="1820863"/>
          <p14:tracePt t="28296" x="6573838" y="1812925"/>
          <p14:tracePt t="28310" x="6567488" y="1812925"/>
          <p14:tracePt t="28324" x="6559550" y="1812925"/>
          <p14:tracePt t="28339" x="6559550" y="1806575"/>
          <p14:tracePt t="28351" x="6553200" y="1798638"/>
          <p14:tracePt t="28355" x="6545263" y="1798638"/>
          <p14:tracePt t="28368" x="6545263" y="1792288"/>
          <p14:tracePt t="28384" x="6545263" y="1784350"/>
          <p14:tracePt t="28404" x="6545263" y="1778000"/>
          <p14:tracePt t="28411" x="6545263" y="1770063"/>
          <p14:tracePt t="28455" x="6538913" y="1770063"/>
          <p14:tracePt t="28469" x="6524625" y="1770063"/>
          <p14:tracePt t="28482" x="6502400" y="1770063"/>
          <p14:tracePt t="28493" x="6494463" y="1770063"/>
          <p14:tracePt t="28500" x="6480175" y="1770063"/>
          <p14:tracePt t="28510" x="6473825" y="1770063"/>
          <p14:tracePt t="28517" x="6451600" y="1770063"/>
          <p14:tracePt t="28521" x="6437313" y="1770063"/>
          <p14:tracePt t="28529" x="6408738" y="1770063"/>
          <p14:tracePt t="28536" x="6388100" y="1770063"/>
          <p14:tracePt t="28545" x="6372225" y="1778000"/>
          <p14:tracePt t="28551" x="6357938" y="1778000"/>
          <p14:tracePt t="28555" x="6351588" y="1784350"/>
          <p14:tracePt t="28566" x="6337300" y="1792288"/>
          <p14:tracePt t="28577" x="6329363" y="1792288"/>
          <p14:tracePt t="28600" x="6323013" y="1792288"/>
          <p14:tracePt t="28606" x="6315075" y="1792288"/>
          <p14:tracePt t="28626" x="6308725" y="1792288"/>
          <p14:tracePt t="28642" x="6300788" y="1792288"/>
          <p14:tracePt t="28663" x="6294438" y="1792288"/>
          <p14:tracePt t="28671" x="6286500" y="1792288"/>
          <p14:tracePt t="28691" x="6280150" y="1792288"/>
          <p14:tracePt t="28706" x="6272213" y="1792288"/>
          <p14:tracePt t="28716" x="6264275" y="1792288"/>
          <p14:tracePt t="28735" x="6257925" y="1792288"/>
          <p14:tracePt t="28749" x="6249988" y="1792288"/>
          <p14:tracePt t="28759" x="6249988" y="1784350"/>
          <p14:tracePt t="29016" x="6243638" y="1784350"/>
          <p14:tracePt t="29024" x="6235700" y="1798638"/>
          <p14:tracePt t="29029" x="6235700" y="1812925"/>
          <p14:tracePt t="29037" x="6229350" y="1827213"/>
          <p14:tracePt t="29045" x="6229350" y="1849438"/>
          <p14:tracePt t="29051" x="6229350" y="1863725"/>
          <p14:tracePt t="29059" x="6221413" y="1878013"/>
          <p14:tracePt t="29065" x="6215063" y="1900238"/>
          <p14:tracePt t="29077" x="6215063" y="1914525"/>
          <p14:tracePt t="29082" x="6207125" y="1935163"/>
          <p14:tracePt t="29088" x="6200775" y="1965325"/>
          <p14:tracePt t="29096" x="6200775" y="1971675"/>
          <p14:tracePt t="29102" x="6192838" y="1993900"/>
          <p14:tracePt t="29113" x="6186488" y="2008188"/>
          <p14:tracePt t="29120" x="6186488" y="2014538"/>
          <p14:tracePt t="29127" x="6178550" y="2028825"/>
          <p14:tracePt t="29138" x="6178550" y="2043113"/>
          <p14:tracePt t="29152" x="6178550" y="2051050"/>
          <p14:tracePt t="29175" x="6178550" y="2057400"/>
          <p14:tracePt t="29231" x="6178550" y="2051050"/>
          <p14:tracePt t="29245" x="6178550" y="2043113"/>
          <p14:tracePt t="29253" x="6186488" y="2043113"/>
          <p14:tracePt t="29260" x="6192838" y="2043113"/>
          <p14:tracePt t="29267" x="6192838" y="2036763"/>
          <p14:tracePt t="29275" x="6192838" y="2028825"/>
          <p14:tracePt t="29281" x="6200775" y="2022475"/>
          <p14:tracePt t="29296" x="6207125" y="2008188"/>
          <p14:tracePt t="29304" x="6221413" y="1979613"/>
          <p14:tracePt t="29311" x="6249988" y="1928813"/>
          <p14:tracePt t="29321" x="6294438" y="1878013"/>
          <p14:tracePt t="29327" x="6329363" y="1827213"/>
          <p14:tracePt t="29335" x="6365875" y="1792288"/>
          <p14:tracePt t="29339" x="6416675" y="1749425"/>
          <p14:tracePt t="29345" x="6445250" y="1727200"/>
          <p14:tracePt t="29353" x="6473825" y="1698625"/>
          <p14:tracePt t="29359" x="6502400" y="1684338"/>
          <p14:tracePt t="29368" x="6524625" y="1662113"/>
          <p14:tracePt t="29377" x="6553200" y="1641475"/>
          <p14:tracePt t="29389" x="6610350" y="1611313"/>
          <p14:tracePt t="29396" x="6632575" y="1604963"/>
          <p14:tracePt t="29403" x="6653213" y="1597025"/>
          <p14:tracePt t="29410" x="6661150" y="1597025"/>
          <p14:tracePt t="29418" x="6675438" y="1597025"/>
          <p14:tracePt t="29426" x="6681788" y="1597025"/>
          <p14:tracePt t="29432" x="6696075" y="1597025"/>
          <p14:tracePt t="29444" x="6704013" y="1597025"/>
          <p14:tracePt t="29448" x="6718300" y="1597025"/>
          <p14:tracePt t="29453" x="6740525" y="1604963"/>
          <p14:tracePt t="29461" x="6746875" y="1611313"/>
          <p14:tracePt t="29468" x="6761163" y="1611313"/>
          <p14:tracePt t="29476" x="6769100" y="1619250"/>
          <p14:tracePt t="29482" x="6783388" y="1625600"/>
          <p14:tracePt t="29494" x="6797675" y="1625600"/>
          <p14:tracePt t="29498" x="6797675" y="1633538"/>
          <p14:tracePt t="29504" x="6804025" y="1633538"/>
          <p14:tracePt t="29513" x="6811963" y="1641475"/>
          <p14:tracePt t="29518" x="6818313" y="1647825"/>
          <p14:tracePt t="29526" x="6826250" y="1655763"/>
          <p14:tracePt t="29548" x="6832600" y="1662113"/>
          <p14:tracePt t="29554" x="6832600" y="1670050"/>
          <p14:tracePt t="29576" x="6832600" y="1676400"/>
          <p14:tracePt t="29583" x="6832600" y="1684338"/>
          <p14:tracePt t="29594" x="6826250" y="1712913"/>
          <p14:tracePt t="29598" x="6761163" y="1812925"/>
          <p14:tracePt t="29605" x="6667500" y="1914525"/>
          <p14:tracePt t="29614" x="6567488" y="1993900"/>
          <p14:tracePt t="29620" x="6480175" y="2043113"/>
          <p14:tracePt t="29628" x="6416675" y="2087563"/>
          <p14:tracePt t="29638" x="6323013" y="2144713"/>
          <p14:tracePt t="29647" x="6127750" y="2259013"/>
          <p14:tracePt t="29654" x="6078538" y="2295525"/>
          <p14:tracePt t="29663" x="6049963" y="2317750"/>
          <p14:tracePt t="29669" x="6034088" y="2346325"/>
          <p14:tracePt t="29678" x="6019800" y="2360613"/>
          <p14:tracePt t="29683" x="6005513" y="2366963"/>
          <p14:tracePt t="29693" x="6005513" y="2381250"/>
          <p14:tracePt t="29699" x="6005513" y="2397125"/>
          <p14:tracePt t="29706" x="6005513" y="2425700"/>
          <p14:tracePt t="29714" x="6005513" y="2497138"/>
          <p14:tracePt t="29720" x="6019800" y="2590800"/>
          <p14:tracePt t="29728" x="6042025" y="2662238"/>
          <p14:tracePt t="29734" x="6056313" y="2735263"/>
          <p14:tracePt t="29743" x="6064250" y="2741613"/>
          <p14:tracePt t="29748" x="6107113" y="2813050"/>
          <p14:tracePt t="29762" x="6229350" y="2906713"/>
          <p14:tracePt t="29769" x="6286500" y="2957513"/>
          <p14:tracePt t="29778" x="6357938" y="2994025"/>
          <p14:tracePt t="29784" x="6465888" y="3036888"/>
          <p14:tracePt t="29793" x="6567488" y="3065463"/>
          <p14:tracePt t="29800" x="6689725" y="3108325"/>
          <p14:tracePt t="29810" x="6740525" y="3116263"/>
          <p14:tracePt t="29815" x="6797675" y="3130550"/>
          <p14:tracePt t="29821" x="6883400" y="3151188"/>
          <p14:tracePt t="29829" x="6999288" y="3181350"/>
          <p14:tracePt t="29836" x="7127875" y="3201988"/>
          <p14:tracePt t="29844" x="7207250" y="3216275"/>
          <p14:tracePt t="29850" x="7315200" y="3238500"/>
          <p14:tracePt t="29861" x="7459663" y="3259138"/>
          <p14:tracePt t="29866" x="7616825" y="3281363"/>
          <p14:tracePt t="29872" x="7689850" y="3295650"/>
          <p14:tracePt t="29881" x="7747000" y="3295650"/>
          <p14:tracePt t="29890" x="7804150" y="3309938"/>
          <p14:tracePt t="29899" x="7934325" y="3317875"/>
          <p14:tracePt t="29911" x="7954963" y="3317875"/>
          <p14:tracePt t="29916" x="7977188" y="3317875"/>
          <p14:tracePt t="29921" x="7983538" y="3309938"/>
          <p14:tracePt t="29935" x="7997825" y="3303588"/>
          <p14:tracePt t="29943" x="8005763" y="3289300"/>
          <p14:tracePt t="29949" x="8013700" y="3281363"/>
          <p14:tracePt t="29965" x="7997825" y="3224213"/>
          <p14:tracePt t="29971" x="7991475" y="3201988"/>
          <p14:tracePt t="29979" x="7954963" y="3130550"/>
          <p14:tracePt t="29986" x="7897813" y="3022600"/>
          <p14:tracePt t="29994" x="7840663" y="2892425"/>
          <p14:tracePt t="30000" x="7761288" y="2655888"/>
          <p14:tracePt t="30012" x="7696200" y="2460625"/>
          <p14:tracePt t="30016" x="7639050" y="2209800"/>
          <p14:tracePt t="30021" x="7567613" y="1928813"/>
          <p14:tracePt t="30032" x="7488238" y="1733550"/>
          <p14:tracePt t="30040" x="7423150" y="1619250"/>
          <p14:tracePt t="30050" x="7323138" y="1468438"/>
          <p14:tracePt t="30060" x="7286625" y="1431925"/>
          <p14:tracePt t="30065" x="7272338" y="1409700"/>
          <p14:tracePt t="30072" x="7250113" y="1389063"/>
          <p14:tracePt t="30080" x="7235825" y="1374775"/>
          <p14:tracePt t="30086" x="7221538" y="1366838"/>
          <p14:tracePt t="30096" x="7207250" y="1360488"/>
          <p14:tracePt t="30101" x="7192963" y="1346200"/>
          <p14:tracePt t="30110" x="7156450" y="1331913"/>
          <p14:tracePt t="30116" x="7107238" y="1317625"/>
          <p14:tracePt t="30127" x="7027863" y="1309688"/>
          <p14:tracePt t="30132" x="6970713" y="1309688"/>
          <p14:tracePt t="30138" x="6905625" y="1309688"/>
          <p14:tracePt t="30147" x="6854825" y="1323975"/>
          <p14:tracePt t="30153" x="6804025" y="1360488"/>
          <p14:tracePt t="30163" x="6710363" y="1409700"/>
          <p14:tracePt t="30167" x="6638925" y="1460500"/>
          <p14:tracePt t="30178" x="6559550" y="1517650"/>
          <p14:tracePt t="30184" x="6488113" y="1576388"/>
          <p14:tracePt t="30188" x="6445250" y="1611313"/>
          <p14:tracePt t="30194" x="6402388" y="1633538"/>
          <p14:tracePt t="30204" x="6372225" y="1655763"/>
          <p14:tracePt t="30212" x="6343650" y="1676400"/>
          <p14:tracePt t="30216" x="6294438" y="1704975"/>
          <p14:tracePt t="30224" x="6249988" y="1727200"/>
          <p14:tracePt t="30231" x="6215063" y="1763713"/>
          <p14:tracePt t="30238" x="6157913" y="1792288"/>
          <p14:tracePt t="30245" x="6113463" y="1835150"/>
          <p14:tracePt t="30252" x="6064250" y="1914525"/>
          <p14:tracePt t="30260" x="6013450" y="1985963"/>
          <p14:tracePt t="30266" x="5976938" y="2051050"/>
          <p14:tracePt t="30277" x="5942013" y="2136775"/>
          <p14:tracePt t="30284" x="5905500" y="2238375"/>
          <p14:tracePt t="30295" x="5834063" y="2432050"/>
          <p14:tracePt t="30301" x="5819775" y="2482850"/>
          <p14:tracePt t="30309" x="5811838" y="2525713"/>
          <p14:tracePt t="30318" x="5803900" y="2576513"/>
          <p14:tracePt t="30325" x="5803900" y="2619375"/>
          <p14:tracePt t="30332" x="5803900" y="2655888"/>
          <p14:tracePt t="30338" x="5803900" y="2684463"/>
          <p14:tracePt t="30346" x="5811838" y="2713038"/>
          <p14:tracePt t="30352" x="5819775" y="2719388"/>
          <p14:tracePt t="30359" x="5819775" y="2727325"/>
          <p14:tracePt t="30369" x="5854700" y="2770188"/>
          <p14:tracePt t="30377" x="5868988" y="2792413"/>
          <p14:tracePt t="30388" x="6049963" y="2892425"/>
          <p14:tracePt t="30396" x="6121400" y="2943225"/>
          <p14:tracePt t="30403" x="6142038" y="2951163"/>
          <p14:tracePt t="30412" x="6243638" y="3008313"/>
          <p14:tracePt t="30417" x="6294438" y="3043238"/>
          <p14:tracePt t="30427" x="6337300" y="3087688"/>
          <p14:tracePt t="30432" x="6388100" y="3130550"/>
          <p14:tracePt t="30439" x="6459538" y="3181350"/>
          <p14:tracePt t="30447" x="6524625" y="3216275"/>
          <p14:tracePt t="30454" x="6588125" y="3230563"/>
          <p14:tracePt t="30462" x="6632575" y="3244850"/>
          <p14:tracePt t="30467" x="6681788" y="3267075"/>
          <p14:tracePt t="30477" x="6732588" y="3267075"/>
          <p14:tracePt t="30483" x="6804025" y="3267075"/>
          <p14:tracePt t="30489" x="6905625" y="3267075"/>
          <p14:tracePt t="30497" x="6999288" y="3252788"/>
          <p14:tracePt t="30503" x="7062788" y="3216275"/>
          <p14:tracePt t="30513" x="7113588" y="3181350"/>
          <p14:tracePt t="30518" x="7156450" y="3130550"/>
          <p14:tracePt t="30527" x="7215188" y="3036888"/>
          <p14:tracePt t="30532" x="7264400" y="2935288"/>
          <p14:tracePt t="30547" x="7372350" y="2633663"/>
          <p14:tracePt t="30553" x="7400925" y="2519363"/>
          <p14:tracePt t="30562" x="7429500" y="2439988"/>
          <p14:tracePt t="30568" x="7451725" y="2366963"/>
          <p14:tracePt t="30578" x="7459663" y="2295525"/>
          <p14:tracePt t="30585" x="7466013" y="2244725"/>
          <p14:tracePt t="30594" x="7466013" y="2165350"/>
          <p14:tracePt t="30599" x="7466013" y="2093913"/>
          <p14:tracePt t="30604" x="7466013" y="2014538"/>
          <p14:tracePt t="30613" x="7437438" y="1928813"/>
          <p14:tracePt t="30618" x="7386638" y="1835150"/>
          <p14:tracePt t="30627" x="7329488" y="1741488"/>
          <p14:tracePt t="30633" x="7278688" y="1641475"/>
          <p14:tracePt t="30644" x="7235825" y="1590675"/>
          <p14:tracePt t="30650" x="7200900" y="1539875"/>
          <p14:tracePt t="30654" x="7164388" y="1497013"/>
          <p14:tracePt t="30661" x="7121525" y="1460500"/>
          <p14:tracePt t="30670" x="7085013" y="1431925"/>
          <p14:tracePt t="30681" x="7056438" y="1409700"/>
          <p14:tracePt t="30687" x="7027863" y="1389063"/>
          <p14:tracePt t="30693" x="6999288" y="1366838"/>
          <p14:tracePt t="30702" x="6977063" y="1346200"/>
          <p14:tracePt t="30709" x="6954838" y="1331913"/>
          <p14:tracePt t="30712" x="6934200" y="1323975"/>
          <p14:tracePt t="30721" x="6897688" y="1317625"/>
          <p14:tracePt t="30727" x="6854825" y="1317625"/>
          <p14:tracePt t="30733" x="6783388" y="1346200"/>
          <p14:tracePt t="30743" x="6704013" y="1381125"/>
          <p14:tracePt t="30748" x="6616700" y="1431925"/>
          <p14:tracePt t="30754" x="6553200" y="1474788"/>
          <p14:tracePt t="30762" x="6510338" y="1511300"/>
          <p14:tracePt t="30768" x="6480175" y="1533525"/>
          <p14:tracePt t="30779" x="6451600" y="1554163"/>
          <p14:tracePt t="30783" x="6423025" y="1582738"/>
          <p14:tracePt t="30792" x="6388100" y="1625600"/>
          <p14:tracePt t="30798" x="6357938" y="1655763"/>
          <p14:tracePt t="30805" x="6323013" y="1698625"/>
          <p14:tracePt t="30812" x="6286500" y="1741488"/>
          <p14:tracePt t="30819" x="6272213" y="1770063"/>
          <p14:tracePt t="30827" x="6249988" y="1798638"/>
          <p14:tracePt t="30833" x="6229350" y="1835150"/>
          <p14:tracePt t="30843" x="6215063" y="1878013"/>
          <p14:tracePt t="30848" x="6192838" y="1906588"/>
          <p14:tracePt t="30855" x="6164263" y="1949450"/>
          <p14:tracePt t="30864" x="6149975" y="2000250"/>
          <p14:tracePt t="30871" x="6135688" y="2051050"/>
          <p14:tracePt t="30878" x="6113463" y="2087563"/>
          <p14:tracePt t="30886" x="6099175" y="2122488"/>
          <p14:tracePt t="30894" x="6099175" y="2136775"/>
          <p14:tracePt t="30901" x="6092825" y="2159000"/>
          <p14:tracePt t="30913" x="6092825" y="2165350"/>
          <p14:tracePt t="30920" x="6092825" y="2173288"/>
          <p14:tracePt t="31000" x="6092825" y="2181225"/>
          <p14:tracePt t="31582" x="6092825" y="2173288"/>
          <p14:tracePt t="31596" x="6092825" y="2165350"/>
          <p14:tracePt t="31618" x="6092825" y="2159000"/>
          <p14:tracePt t="31625" x="6092825" y="2151063"/>
          <p14:tracePt t="31647" x="6092825" y="2144713"/>
          <p14:tracePt t="31697" x="6092825" y="2136775"/>
          <p14:tracePt t="31704" x="6092825" y="2130425"/>
          <p14:tracePt t="31718" x="6092825" y="2122488"/>
          <p14:tracePt t="31726" x="6092825" y="2101850"/>
          <p14:tracePt t="31733" x="6092825" y="2093913"/>
          <p14:tracePt t="31741" x="6092825" y="2079625"/>
          <p14:tracePt t="31747" x="6092825" y="2073275"/>
          <p14:tracePt t="31755" x="6092825" y="2065338"/>
          <p14:tracePt t="31762" x="6092825" y="2057400"/>
          <p14:tracePt t="31891" x="6092825" y="2051050"/>
          <p14:tracePt t="31912" x="6092825" y="2043113"/>
          <p14:tracePt t="31941" x="6092825" y="2036763"/>
          <p14:tracePt t="31950" x="6092825" y="2028825"/>
          <p14:tracePt t="31955" x="6099175" y="2008188"/>
          <p14:tracePt t="31965" x="6149975" y="1935163"/>
          <p14:tracePt t="31972" x="6207125" y="1857375"/>
          <p14:tracePt t="31979" x="6235700" y="1806575"/>
          <p14:tracePt t="31985" x="6272213" y="1778000"/>
          <p14:tracePt t="31994" x="6286500" y="1755775"/>
          <p14:tracePt t="32003" x="6308725" y="1733550"/>
          <p14:tracePt t="32010" x="6323013" y="1719263"/>
          <p14:tracePt t="32016" x="6343650" y="1712913"/>
          <p14:tracePt t="32021" x="6351588" y="1698625"/>
          <p14:tracePt t="32027" x="6357938" y="1698625"/>
          <p14:tracePt t="32035" x="6372225" y="1690688"/>
          <p14:tracePt t="32043" x="6372225" y="1684338"/>
          <p14:tracePt t="32050" x="6380163" y="1684338"/>
          <p14:tracePt t="32064" x="6394450" y="1684338"/>
          <p14:tracePt t="32078" x="6402388" y="1684338"/>
          <p14:tracePt t="32092" x="6408738" y="1684338"/>
          <p14:tracePt t="32114" x="6416675" y="1684338"/>
          <p14:tracePt t="32128" x="6423025" y="1684338"/>
          <p14:tracePt t="32157" x="6430963" y="1684338"/>
          <p14:tracePt t="32166" x="6445250" y="1676400"/>
          <p14:tracePt t="32172" x="6480175" y="1662113"/>
          <p14:tracePt t="32180" x="6530975" y="1655763"/>
          <p14:tracePt t="32186" x="6581775" y="1641475"/>
          <p14:tracePt t="32193" x="6616700" y="1641475"/>
          <p14:tracePt t="32206" x="6646863" y="1641475"/>
          <p14:tracePt t="32210" x="6661150" y="1641475"/>
          <p14:tracePt t="32216" x="6681788" y="1641475"/>
          <p14:tracePt t="32221" x="6696075" y="1641475"/>
          <p14:tracePt t="32229" x="6710363" y="1641475"/>
          <p14:tracePt t="32237" x="6718300" y="1641475"/>
          <p14:tracePt t="32245" x="6732588" y="1641475"/>
          <p14:tracePt t="32260" x="6740525" y="1641475"/>
          <p14:tracePt t="32272" x="6746875" y="1641475"/>
          <p14:tracePt t="32278" x="6754813" y="1641475"/>
          <p14:tracePt t="32304" x="6761163" y="1641475"/>
          <p14:tracePt t="32310" x="6761163" y="1633538"/>
          <p14:tracePt t="32315" x="6769100" y="1633538"/>
          <p14:tracePt t="32324" x="6769100" y="1625600"/>
          <p14:tracePt t="32329" x="6775450" y="1625600"/>
          <p14:tracePt t="32431" x="6775450" y="1619250"/>
          <p14:tracePt t="32448" x="6775450" y="1611313"/>
          <p14:tracePt t="32474" x="6775450" y="1604963"/>
          <p14:tracePt t="32480" x="6775450" y="1597025"/>
          <p14:tracePt t="35364" x="6811963" y="1582738"/>
          <p14:tracePt t="35374" x="6854825" y="1576388"/>
          <p14:tracePt t="35380" x="6869113" y="1576388"/>
          <p14:tracePt t="35385" x="6891338" y="1576388"/>
          <p14:tracePt t="35395" x="6905625" y="1568450"/>
          <p14:tracePt t="35402" x="6926263" y="1562100"/>
          <p14:tracePt t="35412" x="6948488" y="1539875"/>
          <p14:tracePt t="35416" x="6977063" y="1511300"/>
          <p14:tracePt t="35426" x="7034213" y="1468438"/>
          <p14:tracePt t="35432" x="7107238" y="1409700"/>
          <p14:tracePt t="35436" x="7178675" y="1352550"/>
          <p14:tracePt t="35443" x="7258050" y="1317625"/>
          <p14:tracePt t="35451" x="7307263" y="1281113"/>
          <p14:tracePt t="35464" x="7408863" y="1244600"/>
          <p14:tracePt t="35476" x="7459663" y="1230313"/>
          <p14:tracePt t="35480" x="7531100" y="1216025"/>
          <p14:tracePt t="35486" x="7573963" y="1201738"/>
          <p14:tracePt t="35495" x="7624763" y="1193800"/>
          <p14:tracePt t="35502" x="7645400" y="1193800"/>
          <p14:tracePt t="35511" x="7659688" y="1193800"/>
          <p14:tracePt t="35516" x="7667625" y="1193800"/>
          <p14:tracePt t="35525" x="7675563" y="1193800"/>
          <p14:tracePt t="35572" x="7675563" y="1187450"/>
          <p14:tracePt t="35580" x="7675563" y="1173163"/>
          <p14:tracePt t="36055" x="7747000" y="1144588"/>
          <p14:tracePt t="36063" x="7897813" y="1085850"/>
          <p14:tracePt t="36069" x="8091488" y="1022350"/>
          <p14:tracePt t="36076" x="8228013" y="993775"/>
          <p14:tracePt t="36087" x="8335963" y="971550"/>
          <p14:tracePt t="36091" x="8516938" y="949325"/>
          <p14:tracePt t="36096" x="8688388" y="935038"/>
          <p14:tracePt t="36104" x="8789988" y="928688"/>
          <p14:tracePt t="36117" x="8926513" y="928688"/>
          <p14:tracePt t="36122" x="9163050" y="928688"/>
          <p14:tracePt t="36129" x="9315450" y="935038"/>
          <p14:tracePt t="36136" x="9444038" y="949325"/>
          <p14:tracePt t="36149" x="9696450" y="993775"/>
          <p14:tracePt t="36153" x="9861550" y="1042988"/>
          <p14:tracePt t="36156" x="9955213" y="1079500"/>
          <p14:tracePt t="36162" x="10077450" y="1130300"/>
          <p14:tracePt t="36170" x="10250488" y="1209675"/>
          <p14:tracePt t="36176" x="10358438" y="1252538"/>
          <p14:tracePt t="36185" x="10421938" y="1301750"/>
          <p14:tracePt t="36193" x="10444163" y="1301750"/>
          <p14:tracePt t="36202" x="10566400" y="1374775"/>
          <p14:tracePt t="36209" x="10702925" y="1439863"/>
          <p14:tracePt t="36215" x="10796588" y="1474788"/>
          <p14:tracePt t="36220" x="10868025" y="1525588"/>
          <p14:tracePt t="36226" x="10882313" y="1539875"/>
          <p14:tracePt t="36233" x="10947400" y="1604963"/>
          <p14:tracePt t="36242" x="11004550" y="1670050"/>
          <p14:tracePt t="36248" x="11077575" y="1733550"/>
          <p14:tracePt t="36256" x="11141075" y="1798638"/>
          <p14:tracePt t="36265" x="11206163" y="1863725"/>
          <p14:tracePt t="36274" x="11264900" y="1935163"/>
          <p14:tracePt t="36281" x="11322050" y="2022475"/>
          <p14:tracePt t="36287" x="11379200" y="2108200"/>
          <p14:tracePt t="36294" x="11407775" y="2181225"/>
          <p14:tracePt t="36301" x="11430000" y="2230438"/>
          <p14:tracePt t="36312" x="11479213" y="2352675"/>
          <p14:tracePt t="36320" x="11523663" y="2432050"/>
          <p14:tracePt t="36327" x="11544300" y="2482850"/>
          <p14:tracePt t="36335" x="11572875" y="2540000"/>
          <p14:tracePt t="36344" x="11595100" y="2605088"/>
          <p14:tracePt t="36353" x="11623675" y="2676525"/>
          <p14:tracePt t="36357" x="11645900" y="2749550"/>
          <p14:tracePt t="36364" x="11652250" y="2827338"/>
          <p14:tracePt t="36372" x="11660188" y="2921000"/>
          <p14:tracePt t="36378" x="11660188" y="2994025"/>
          <p14:tracePt t="36386" x="11660188" y="3059113"/>
          <p14:tracePt t="36399" x="11652250" y="3181350"/>
          <p14:tracePt t="36407" x="11645900" y="3252788"/>
          <p14:tracePt t="36415" x="11637963" y="3309938"/>
          <p14:tracePt t="36420" x="11637963" y="3382963"/>
          <p14:tracePt t="36429" x="11637963" y="3440113"/>
          <p14:tracePt t="36435" x="11637963" y="3505200"/>
          <p14:tracePt t="36449" x="11637963" y="3648075"/>
          <p14:tracePt t="36458" x="11637963" y="3735388"/>
          <p14:tracePt t="36466" x="11637963" y="3806825"/>
          <p14:tracePt t="36471" x="11645900" y="3863975"/>
          <p14:tracePt t="36480" x="11645900" y="3922713"/>
          <p14:tracePt t="36485" x="11645900" y="3971925"/>
          <p14:tracePt t="36495" x="11645900" y="4000500"/>
          <p14:tracePt t="36501" x="11637963" y="4037013"/>
          <p14:tracePt t="36507" x="11637963" y="4044950"/>
          <p14:tracePt t="36515" x="11631613" y="4051300"/>
          <p14:tracePt t="36521" x="11631613" y="4059238"/>
          <p14:tracePt t="36535" x="11623675" y="4059238"/>
          <p14:tracePt t="36548" x="11617325" y="4065588"/>
          <p14:tracePt t="36552" x="11617325" y="4073525"/>
          <p14:tracePt t="36902" x="11637963" y="4159250"/>
          <p14:tracePt t="36910" x="11731625" y="4446588"/>
          <p14:tracePt t="36917" x="11774488" y="4613275"/>
          <p14:tracePt t="36926" x="11847513" y="4821238"/>
          <p14:tracePt t="36930" x="11947525" y="5087938"/>
          <p14:tracePt t="36940" x="11990388" y="5210175"/>
          <p14:tracePt t="36946" x="12033250" y="5310188"/>
          <p14:tracePt t="36956" x="12077700" y="5426075"/>
          <p14:tracePt t="36963" x="12106275" y="5534025"/>
          <p14:tracePt t="36974" x="12134850" y="5678488"/>
          <p14:tracePt t="36981" x="12141200" y="5735638"/>
          <p14:tracePt t="36990" x="12141200" y="5792788"/>
          <p14:tracePt t="36995" x="12126913" y="5864225"/>
          <p14:tracePt t="37004" x="12112625" y="5915025"/>
          <p14:tracePt t="37010" x="12077700" y="5972175"/>
          <p14:tracePt t="37019" x="12033250" y="6037263"/>
          <p14:tracePt t="37025" x="11953875" y="6102350"/>
          <p14:tracePt t="37037" x="11868150" y="6173788"/>
          <p14:tracePt t="37042" x="11796713" y="6232525"/>
          <p14:tracePt t="37047" x="11695113" y="6289675"/>
          <p14:tracePt t="37056" x="11572875" y="6361113"/>
          <p14:tracePt t="37064" x="11472863" y="6411913"/>
          <p14:tracePt t="37075" x="11336338" y="6483350"/>
          <p14:tracePt t="37086" x="11264900" y="6519863"/>
          <p14:tracePt t="37092" x="11191875" y="6562725"/>
          <p14:tracePt t="37097" x="11106150" y="6613525"/>
          <p14:tracePt t="37107" x="11049000" y="6634163"/>
          <p14:tracePt t="37112" x="10983913" y="6664325"/>
          <p14:tracePt t="37121" x="10933113" y="6692900"/>
          <p14:tracePt t="37126" x="10868025" y="6713538"/>
          <p14:tracePt t="37137" x="10774363" y="6757988"/>
          <p14:tracePt t="37141" x="10588625" y="6829425"/>
          <p14:tracePt t="37147" x="10452100" y="6843713"/>
          <p14:tracePt t="37192" x="9393238" y="6742113"/>
          <p14:tracePt t="37206" x="9250363" y="6678613"/>
          <p14:tracePt t="37212" x="9163050" y="6619875"/>
          <p14:tracePt t="37222" x="9085263" y="6548438"/>
          <p14:tracePt t="37230" x="9005888" y="6434138"/>
          <p14:tracePt t="37237" x="8948738" y="6346825"/>
          <p14:tracePt t="37248" x="8890000" y="6261100"/>
          <p14:tracePt t="37256" x="8796338" y="5980113"/>
          <p14:tracePt t="37264" x="8775700" y="5880100"/>
          <p14:tracePt t="37273" x="8753475" y="5807075"/>
          <p14:tracePt t="37277" x="8739188" y="5721350"/>
          <p14:tracePt t="37285" x="8718550" y="5619750"/>
          <p14:tracePt t="37293" x="8710613" y="5511800"/>
          <p14:tracePt t="37298" x="8710613" y="5448300"/>
          <p14:tracePt t="37307" x="8702675" y="5397500"/>
          <p14:tracePt t="37317" x="8696325" y="5346700"/>
          <p14:tracePt t="37322" x="8696325" y="5310188"/>
          <p14:tracePt t="37329" x="8688388" y="5289550"/>
          <p14:tracePt t="37339" x="8688388" y="5238750"/>
          <p14:tracePt t="37345" x="8682038" y="5202238"/>
          <p14:tracePt t="37349" x="8682038" y="5167313"/>
          <p14:tracePt t="37357" x="8682038" y="5130800"/>
          <p14:tracePt t="37363" x="8682038" y="5094288"/>
          <p14:tracePt t="37372" x="8682038" y="5051425"/>
          <p14:tracePt t="37380" x="8682038" y="5008563"/>
          <p14:tracePt t="37385" x="8688388" y="4972050"/>
          <p14:tracePt t="37394" x="8702675" y="4922838"/>
          <p14:tracePt t="37402" x="8718550" y="4872038"/>
          <p14:tracePt t="37407" x="8747125" y="4814888"/>
          <p14:tracePt t="37415" x="8761413" y="4770438"/>
          <p14:tracePt t="37419" x="8767763" y="4749800"/>
          <p14:tracePt t="37426" x="8775700" y="4735513"/>
          <p14:tracePt t="37435" x="8782050" y="4727575"/>
          <p14:tracePt t="37453" x="8782050" y="4721225"/>
          <p14:tracePt t="37459" x="8782050" y="4713288"/>
          <p14:tracePt t="37471" x="8796338" y="4670425"/>
          <p14:tracePt t="37478" x="8847138" y="4576763"/>
          <p14:tracePt t="37484" x="8926513" y="4418013"/>
          <p14:tracePt t="37493" x="8977313" y="4310063"/>
          <p14:tracePt t="37503" x="9012238" y="4238625"/>
          <p14:tracePt t="37507" x="9048750" y="4181475"/>
          <p14:tracePt t="37513" x="9070975" y="4130675"/>
          <p14:tracePt t="37523" x="9099550" y="4059238"/>
          <p14:tracePt t="37529" x="9134475" y="3986213"/>
          <p14:tracePt t="37537" x="9156700" y="3937000"/>
          <p14:tracePt t="37543" x="9170988" y="3886200"/>
          <p14:tracePt t="37552" x="9178925" y="3857625"/>
          <p14:tracePt t="37571" x="9199563" y="3784600"/>
          <p14:tracePt t="37580" x="9213850" y="3763963"/>
          <p14:tracePt t="37587" x="9213850" y="3741738"/>
          <p14:tracePt t="37593" x="9221788" y="3727450"/>
          <p14:tracePt t="37602" x="9221788" y="3721100"/>
          <p14:tracePt t="37622" x="9221788" y="3713163"/>
          <p14:tracePt t="37651" x="9221788" y="3706813"/>
          <p14:tracePt t="37672" x="9221788" y="3698875"/>
          <p14:tracePt t="37708" x="9213850" y="3698875"/>
          <p14:tracePt t="37729" x="9207500" y="3698875"/>
          <p14:tracePt t="37737" x="9199563" y="3698875"/>
          <p14:tracePt t="37743" x="9199563" y="3706813"/>
          <p14:tracePt t="37751" x="9199563" y="3713163"/>
          <p14:tracePt t="37758" x="9193213" y="3713163"/>
          <p14:tracePt t="37774" x="9185275" y="3721100"/>
          <p14:tracePt t="37780" x="9178925" y="3721100"/>
          <p14:tracePt t="37786" x="9178925" y="3727450"/>
          <p14:tracePt t="37794" x="9178925" y="3735388"/>
          <p14:tracePt t="37803" x="9163050" y="3735388"/>
          <p14:tracePt t="37809" x="9148763" y="3749675"/>
          <p14:tracePt t="37819" x="9128125" y="3770313"/>
          <p14:tracePt t="37823" x="9099550" y="3806825"/>
          <p14:tracePt t="37830" x="9070975" y="3849688"/>
          <p14:tracePt t="37839" x="9048750" y="3878263"/>
          <p14:tracePt t="37845" x="9026525" y="3914775"/>
          <p14:tracePt t="37853" x="9020175" y="3922713"/>
          <p14:tracePt t="37859" x="9012238" y="3937000"/>
          <p14:tracePt t="37875" x="9005888" y="3937000"/>
          <p14:tracePt t="37881" x="9005888" y="3943350"/>
          <p14:tracePt t="37895" x="8997950" y="3951288"/>
          <p14:tracePt t="37902" x="8997950" y="3957638"/>
          <p14:tracePt t="37923" x="8991600" y="3965575"/>
          <p14:tracePt t="37939" x="8991600" y="3971925"/>
          <p14:tracePt t="37995" x="8991600" y="3979863"/>
          <p14:tracePt t="38002" x="8991600" y="3986213"/>
          <p14:tracePt t="38024" x="8983663" y="3986213"/>
          <p14:tracePt t="38060" x="8977313" y="3986213"/>
          <p14:tracePt t="38103" x="8969375" y="3986213"/>
          <p14:tracePt t="38117" x="8969375" y="3979863"/>
          <p14:tracePt t="38162" x="8969375" y="3971925"/>
          <p14:tracePt t="38190" x="8969375" y="3965575"/>
          <p14:tracePt t="38203" x="8969375" y="3957638"/>
          <p14:tracePt t="38212" x="8969375" y="3951288"/>
          <p14:tracePt t="38217" x="8977313" y="3943350"/>
          <p14:tracePt t="38226" x="8977313" y="3929063"/>
          <p14:tracePt t="38236" x="8983663" y="3914775"/>
          <p14:tracePt t="38248" x="8983663" y="3906838"/>
          <p14:tracePt t="38257" x="8983663" y="3900488"/>
          <p14:tracePt t="38285" x="8983663" y="3892550"/>
          <p14:tracePt t="38981" x="8991600" y="3892550"/>
          <p14:tracePt t="39002" x="8997950" y="3892550"/>
          <p14:tracePt t="39081" x="8997950" y="3900488"/>
          <p14:tracePt t="40655" x="8983663" y="3878263"/>
          <p14:tracePt t="40664" x="8977313" y="3871913"/>
          <p14:tracePt t="40676" x="8977313" y="3863975"/>
          <p14:tracePt t="40684" x="8969375" y="3863975"/>
          <p14:tracePt t="40693" x="8963025" y="3863975"/>
          <p14:tracePt t="40713" x="8955088" y="3863975"/>
          <p14:tracePt t="40727" x="8948738" y="3863975"/>
          <p14:tracePt t="40734" x="8897938" y="3871913"/>
          <p14:tracePt t="40745" x="8826500" y="3886200"/>
          <p14:tracePt t="40750" x="8767763" y="3906838"/>
          <p14:tracePt t="40760" x="8718550" y="3922713"/>
          <p14:tracePt t="40765" x="8667750" y="3951288"/>
          <p14:tracePt t="40770" x="8639175" y="3971925"/>
          <p14:tracePt t="40779" x="8596313" y="3986213"/>
          <p14:tracePt t="40786" x="8580438" y="4000500"/>
          <p14:tracePt t="40795" x="8559800" y="4014788"/>
          <p14:tracePt t="40800" x="8537575" y="4022725"/>
          <p14:tracePt t="40810" x="8531225" y="4037013"/>
          <p14:tracePt t="40816" x="8516938" y="4051300"/>
          <p14:tracePt t="40823" x="8509000" y="4065588"/>
          <p14:tracePt t="40833" x="8502650" y="4087813"/>
          <p14:tracePt t="40838" x="8488363" y="4108450"/>
          <p14:tracePt t="40845" x="8480425" y="4130675"/>
          <p14:tracePt t="40851" x="8472488" y="4152900"/>
          <p14:tracePt t="40858" x="8472488" y="4173538"/>
          <p14:tracePt t="40866" x="8472488" y="4181475"/>
          <p14:tracePt t="40874" x="8472488" y="4187825"/>
          <p14:tracePt t="40882" x="8472488" y="4195763"/>
          <p14:tracePt t="40892" x="8472488" y="4202113"/>
          <p14:tracePt t="40900" x="8480425" y="4210050"/>
          <p14:tracePt t="40911" x="8488363" y="4210050"/>
          <p14:tracePt t="40916" x="8502650" y="4210050"/>
          <p14:tracePt t="40921" x="8509000" y="4210050"/>
          <p14:tracePt t="40931" x="8523288" y="4210050"/>
          <p14:tracePt t="40936" x="8531225" y="4210050"/>
          <p14:tracePt t="40944" x="8545513" y="4202113"/>
          <p14:tracePt t="40950" x="8566150" y="4187825"/>
          <p14:tracePt t="40960" x="8602663" y="4159250"/>
          <p14:tracePt t="40965" x="8688388" y="4102100"/>
          <p14:tracePt t="40973" x="8832850" y="4022725"/>
          <p14:tracePt t="40981" x="8940800" y="3979863"/>
          <p14:tracePt t="40987" x="9012238" y="3957638"/>
          <p14:tracePt t="40996" x="9085263" y="3922713"/>
          <p14:tracePt t="41002" x="9156700" y="3906838"/>
          <p14:tracePt t="41012" x="9264650" y="3886200"/>
          <p14:tracePt t="41018" x="9344025" y="3863975"/>
          <p14:tracePt t="41026" x="9386888" y="3863975"/>
          <p14:tracePt t="41032" x="9415463" y="3857625"/>
          <p14:tracePt t="41038" x="9437688" y="3857625"/>
          <p14:tracePt t="41047" x="9444038" y="3857625"/>
          <p14:tracePt t="41052" x="9451975" y="3857625"/>
          <p14:tracePt t="41060" x="9458325" y="3857625"/>
          <p14:tracePt t="41080" x="9466263" y="3843338"/>
          <p14:tracePt t="41094" x="9466263" y="3835400"/>
          <p14:tracePt t="41101" x="9466263" y="3829050"/>
          <p14:tracePt t="41115" x="9466263" y="3814763"/>
          <p14:tracePt t="41127" x="9466263" y="3806825"/>
          <p14:tracePt t="41131" x="9437688" y="3778250"/>
          <p14:tracePt t="41137" x="9386888" y="3721100"/>
          <p14:tracePt t="41146" x="9321800" y="3676650"/>
          <p14:tracePt t="41152" x="9264650" y="3627438"/>
          <p14:tracePt t="41160" x="9213850" y="3590925"/>
          <p14:tracePt t="41167" x="9185275" y="3554413"/>
          <p14:tracePt t="41177" x="9134475" y="3525838"/>
          <p14:tracePt t="41182" x="9091613" y="3497263"/>
          <p14:tracePt t="41187" x="9040813" y="3475038"/>
          <p14:tracePt t="41195" x="9005888" y="3468688"/>
          <p14:tracePt t="41202" x="8963025" y="3460750"/>
          <p14:tracePt t="41210" x="8926513" y="3460750"/>
          <p14:tracePt t="41216" x="8912225" y="3460750"/>
          <p14:tracePt t="41228" x="8890000" y="3460750"/>
          <p14:tracePt t="41238" x="8883650" y="3460750"/>
          <p14:tracePt t="41247" x="8869363" y="3468688"/>
          <p14:tracePt t="41253" x="8861425" y="3475038"/>
          <p14:tracePt t="41264" x="8840788" y="3490913"/>
          <p14:tracePt t="41268" x="8826500" y="3505200"/>
          <p14:tracePt t="41277" x="8810625" y="3525838"/>
          <p14:tracePt t="41283" x="8796338" y="3554413"/>
          <p14:tracePt t="41289" x="8767763" y="3598863"/>
          <p14:tracePt t="41299" x="8732838" y="3670300"/>
          <p14:tracePt t="41306" x="8702675" y="3763963"/>
          <p14:tracePt t="41316" x="8688388" y="3821113"/>
          <p14:tracePt t="41322" x="8682038" y="3863975"/>
          <p14:tracePt t="41328" x="8674100" y="3886200"/>
          <p14:tracePt t="41335" x="8667750" y="3922713"/>
          <p14:tracePt t="41340" x="8667750" y="3957638"/>
          <p14:tracePt t="41349" x="8667750" y="3986213"/>
          <p14:tracePt t="41359" x="8674100" y="4059238"/>
          <p14:tracePt t="41367" x="8688388" y="4087813"/>
          <p14:tracePt t="41376" x="8696325" y="4116388"/>
          <p14:tracePt t="41384" x="8702675" y="4130675"/>
          <p14:tracePt t="41393" x="8718550" y="4152900"/>
          <p14:tracePt t="41398" x="8747125" y="4167188"/>
          <p14:tracePt t="41405" x="8796338" y="4181475"/>
          <p14:tracePt t="41411" x="8875713" y="4195763"/>
          <p14:tracePt t="41420" x="8969375" y="4195763"/>
          <p14:tracePt t="41427" x="9026525" y="4195763"/>
          <p14:tracePt t="41433" x="9077325" y="4195763"/>
          <p14:tracePt t="41444" x="9120188" y="4195763"/>
          <p14:tracePt t="41449" x="9170988" y="4181475"/>
          <p14:tracePt t="41454" x="9228138" y="4173538"/>
          <p14:tracePt t="41462" x="9264650" y="4173538"/>
          <p14:tracePt t="41467" x="9285288" y="4167188"/>
          <p14:tracePt t="41476" x="9301163" y="4167188"/>
          <p14:tracePt t="41482" x="9301163" y="4159250"/>
          <p14:tracePt t="41493" x="9315450" y="4152900"/>
          <p14:tracePt t="41497" x="9315450" y="4144963"/>
          <p14:tracePt t="41504" x="9329738" y="4130675"/>
          <p14:tracePt t="41512" x="9344025" y="4065588"/>
          <p14:tracePt t="41518" x="9358313" y="3971925"/>
          <p14:tracePt t="41526" x="9378950" y="3900488"/>
          <p14:tracePt t="41532" x="9378950" y="3878263"/>
          <p14:tracePt t="41544" x="9378950" y="3871913"/>
          <p14:tracePt t="41549" x="9378950" y="3863975"/>
          <p14:tracePt t="41562" x="9378950" y="3857625"/>
          <p14:tracePt t="41577" x="9378950" y="3849688"/>
          <p14:tracePt t="41597" x="9378950" y="3843338"/>
          <p14:tracePt t="41619" x="9378950" y="3835400"/>
          <p14:tracePt t="41628" x="9350375" y="3821113"/>
          <p14:tracePt t="41635" x="9278938" y="3784600"/>
          <p14:tracePt t="41645" x="9236075" y="3756025"/>
          <p14:tracePt t="41649" x="9193213" y="3741738"/>
          <p14:tracePt t="41655" x="9178925" y="3727450"/>
          <p14:tracePt t="41663" x="9156700" y="3713163"/>
          <p14:tracePt t="41669" x="9128125" y="3690938"/>
          <p14:tracePt t="41677" x="9099550" y="3676650"/>
          <p14:tracePt t="41683" x="9070975" y="3662363"/>
          <p14:tracePt t="41694" x="9055100" y="3656013"/>
          <p14:tracePt t="41700" x="9048750" y="3648075"/>
          <p14:tracePt t="41705" x="9034463" y="3648075"/>
          <p14:tracePt t="41720" x="9020175" y="3648075"/>
          <p14:tracePt t="41730" x="9005888" y="3648075"/>
          <p14:tracePt t="41735" x="8991600" y="3656013"/>
          <p14:tracePt t="41743" x="8963025" y="3670300"/>
          <p14:tracePt t="41748" x="8932863" y="3684588"/>
          <p14:tracePt t="41759" x="8897938" y="3727450"/>
          <p14:tracePt t="41769" x="8818563" y="3829050"/>
          <p14:tracePt t="41777" x="8789988" y="3871913"/>
          <p14:tracePt t="41785" x="8775700" y="3906838"/>
          <p14:tracePt t="41791" x="8753475" y="3943350"/>
          <p14:tracePt t="41800" x="8724900" y="3971925"/>
          <p14:tracePt t="41809" x="8710613" y="4000500"/>
          <p14:tracePt t="41814" x="8702675" y="4008438"/>
          <p14:tracePt t="41820" x="8696325" y="4022725"/>
          <p14:tracePt t="41829" x="8688388" y="4030663"/>
          <p14:tracePt t="41850" x="8682038" y="4037013"/>
          <p14:tracePt t="41860" x="8682038" y="4044950"/>
          <p14:tracePt t="41871" x="8682038" y="4051300"/>
          <p14:tracePt t="41893" x="8682038" y="4065588"/>
          <p14:tracePt t="41899" x="8702675" y="4079875"/>
          <p14:tracePt t="41911" x="8732838" y="4108450"/>
          <p14:tracePt t="41916" x="8775700" y="4130675"/>
          <p14:tracePt t="41921" x="8826500" y="4152900"/>
          <p14:tracePt t="41930" x="8912225" y="4195763"/>
          <p14:tracePt t="41935" x="9012238" y="4210050"/>
          <p14:tracePt t="41944" x="9077325" y="4230688"/>
          <p14:tracePt t="41950" x="9120188" y="4246563"/>
          <p14:tracePt t="41961" x="9170988" y="4252913"/>
          <p14:tracePt t="41966" x="9199563" y="4267200"/>
          <p14:tracePt t="41972" x="9236075" y="4275138"/>
          <p14:tracePt t="41980" x="9278938" y="4281488"/>
          <p14:tracePt t="41985" x="9301163" y="4281488"/>
          <p14:tracePt t="41993" x="9315450" y="4281488"/>
          <p14:tracePt t="42000" x="9321800" y="4281488"/>
          <p14:tracePt t="42011" x="9350375" y="4281488"/>
          <p14:tracePt t="42015" x="9378950" y="4260850"/>
          <p14:tracePt t="42021" x="9409113" y="4230688"/>
          <p14:tracePt t="42030" x="9458325" y="4167188"/>
          <p14:tracePt t="42036" x="9501188" y="4079875"/>
          <p14:tracePt t="42044" x="9531350" y="4022725"/>
          <p14:tracePt t="42052" x="9545638" y="3971925"/>
          <p14:tracePt t="42060" x="9551988" y="3937000"/>
          <p14:tracePt t="42066" x="9559925" y="3906838"/>
          <p14:tracePt t="42072" x="9559925" y="3878263"/>
          <p14:tracePt t="42080" x="9559925" y="3863975"/>
          <p14:tracePt t="42085" x="9559925" y="3835400"/>
          <p14:tracePt t="42094" x="9559925" y="3821113"/>
          <p14:tracePt t="42101" x="9559925" y="3798888"/>
          <p14:tracePt t="42109" x="9545638" y="3763963"/>
          <p14:tracePt t="42115" x="9509125" y="3713163"/>
          <p14:tracePt t="42122" x="9437688" y="3656013"/>
          <p14:tracePt t="42131" x="9344025" y="3598863"/>
          <p14:tracePt t="42138" x="9285288" y="3540125"/>
          <p14:tracePt t="42147" x="9250363" y="3519488"/>
          <p14:tracePt t="42154" x="9207500" y="3497263"/>
          <p14:tracePt t="42164" x="9178925" y="3468688"/>
          <p14:tracePt t="42168" x="9128125" y="3454400"/>
          <p14:tracePt t="42175" x="9077325" y="3446463"/>
          <p14:tracePt t="42181" x="9026525" y="3440113"/>
          <p14:tracePt t="42188" x="8983663" y="3440113"/>
          <p14:tracePt t="42196" x="8932863" y="3440113"/>
          <p14:tracePt t="42205" x="8904288" y="3454400"/>
          <p14:tracePt t="42210" x="8875713" y="3468688"/>
          <p14:tracePt t="42217" x="8847138" y="3482975"/>
          <p14:tracePt t="42226" x="8818563" y="3497263"/>
          <p14:tracePt t="42233" x="8804275" y="3519488"/>
          <p14:tracePt t="42244" x="8761413" y="3554413"/>
          <p14:tracePt t="42256" x="8732838" y="3590925"/>
          <p14:tracePt t="42261" x="8696325" y="3641725"/>
          <p14:tracePt t="42272" x="8645525" y="3727450"/>
          <p14:tracePt t="42277" x="8624888" y="3778250"/>
          <p14:tracePt t="42283" x="8610600" y="3814763"/>
          <p14:tracePt t="42292" x="8588375" y="3857625"/>
          <p14:tracePt t="42298" x="8574088" y="3886200"/>
          <p14:tracePt t="42304" x="8559800" y="3906838"/>
          <p14:tracePt t="42309" x="8559800" y="3929063"/>
          <p14:tracePt t="42320" x="8551863" y="3951288"/>
          <p14:tracePt t="42326" x="8551863" y="3957638"/>
          <p14:tracePt t="42332" x="8545513" y="3965575"/>
          <p14:tracePt t="42337" x="8545513" y="3971925"/>
          <p14:tracePt t="42362" x="8545513" y="3979863"/>
          <p14:tracePt t="42368" x="8545513" y="3986213"/>
          <p14:tracePt t="42381" x="8551863" y="3986213"/>
          <p14:tracePt t="42388" x="8602663" y="4000500"/>
          <p14:tracePt t="42397" x="8674100" y="4014788"/>
          <p14:tracePt t="42402" x="8724900" y="4044950"/>
          <p14:tracePt t="42411" x="8796338" y="4073525"/>
          <p14:tracePt t="42417" x="8890000" y="4087813"/>
          <p14:tracePt t="42428" x="9005888" y="4116388"/>
          <p14:tracePt t="42433" x="9105900" y="4138613"/>
          <p14:tracePt t="42439" x="9170988" y="4144963"/>
          <p14:tracePt t="42447" x="9213850" y="4152900"/>
          <p14:tracePt t="42453" x="9264650" y="4159250"/>
          <p14:tracePt t="42462" x="9321800" y="4159250"/>
          <p14:tracePt t="42468" x="9393238" y="4159250"/>
          <p14:tracePt t="42477" x="9429750" y="4159250"/>
          <p14:tracePt t="42482" x="9458325" y="4152900"/>
          <p14:tracePt t="42490" x="9472613" y="4144963"/>
          <p14:tracePt t="42498" x="9501188" y="4138613"/>
          <p14:tracePt t="42503" x="9523413" y="4102100"/>
          <p14:tracePt t="42513" x="9566275" y="4022725"/>
          <p14:tracePt t="42520" x="9588500" y="3937000"/>
          <p14:tracePt t="42529" x="9609138" y="3835400"/>
          <p14:tracePt t="42535" x="9609138" y="3721100"/>
          <p14:tracePt t="42547" x="9609138" y="3548063"/>
          <p14:tracePt t="42553" x="9602788" y="3497263"/>
          <p14:tracePt t="42562" x="9580563" y="3425825"/>
          <p14:tracePt t="42568" x="9566275" y="3375025"/>
          <p14:tracePt t="42578" x="9551988" y="3324225"/>
          <p14:tracePt t="42583" x="9537700" y="3295650"/>
          <p14:tracePt t="42594" x="9523413" y="3267075"/>
          <p14:tracePt t="42599" x="9515475" y="3252788"/>
          <p14:tracePt t="42604" x="9509125" y="3238500"/>
          <p14:tracePt t="42613" x="9494838" y="3224213"/>
          <p14:tracePt t="42621" x="9480550" y="3209925"/>
          <p14:tracePt t="42630" x="9444038" y="3195638"/>
          <p14:tracePt t="42635" x="9393238" y="3187700"/>
          <p14:tracePt t="42644" x="9344025" y="3187700"/>
          <p14:tracePt t="42649" x="9278938" y="3187700"/>
          <p14:tracePt t="42655" x="9185275" y="3187700"/>
          <p14:tracePt t="42664" x="9070975" y="3209925"/>
          <p14:tracePt t="42669" x="8997950" y="3230563"/>
          <p14:tracePt t="42675" x="8963025" y="3238500"/>
          <p14:tracePt t="42685" x="8932863" y="3252788"/>
          <p14:tracePt t="42696" x="8912225" y="3252788"/>
          <p14:tracePt t="42701" x="8904288" y="3252788"/>
          <p14:tracePt t="42705" x="8904288" y="3259138"/>
          <p14:tracePt t="42711" x="8897938" y="3259138"/>
          <p14:tracePt t="42721" x="8897938" y="3267075"/>
          <p14:tracePt t="42730" x="8883650" y="3267075"/>
          <p14:tracePt t="42734" x="8875713" y="3295650"/>
          <p14:tracePt t="42744" x="8826500" y="3360738"/>
          <p14:tracePt t="42750" x="8782050" y="3425825"/>
          <p14:tracePt t="42758" x="8724900" y="3497263"/>
          <p14:tracePt t="42763" x="8688388" y="3576638"/>
          <p14:tracePt t="42769" x="8653463" y="3656013"/>
          <p14:tracePt t="42776" x="8631238" y="3727450"/>
          <p14:tracePt t="42783" x="8616950" y="3778250"/>
          <p14:tracePt t="42792" x="8616950" y="3814763"/>
          <p14:tracePt t="42797" x="8616950" y="3849688"/>
          <p14:tracePt t="42804" x="8616950" y="3900488"/>
          <p14:tracePt t="42813" x="8616950" y="3922713"/>
          <p14:tracePt t="42820" x="8631238" y="3971925"/>
          <p14:tracePt t="42829" x="8645525" y="4000500"/>
          <p14:tracePt t="42834" x="8653463" y="4014788"/>
          <p14:tracePt t="42843" x="8674100" y="4044950"/>
          <p14:tracePt t="42850" x="8696325" y="4059238"/>
          <p14:tracePt t="42855" x="8710613" y="4079875"/>
          <p14:tracePt t="42865" x="8718550" y="4094163"/>
          <p14:tracePt t="42871" x="8747125" y="4102100"/>
          <p14:tracePt t="42880" x="8767763" y="4108450"/>
          <p14:tracePt t="42887" x="8782050" y="4108450"/>
          <p14:tracePt t="42898" x="8869363" y="4094163"/>
          <p14:tracePt t="42913" x="8991600" y="4030663"/>
          <p14:tracePt t="42920" x="9055100" y="4000500"/>
          <p14:tracePt t="42931" x="9105900" y="3979863"/>
          <p14:tracePt t="42936" x="9142413" y="3951288"/>
          <p14:tracePt t="42944" x="9193213" y="3929063"/>
          <p14:tracePt t="42953" x="9236075" y="3914775"/>
          <p14:tracePt t="42964" x="9378950" y="3878263"/>
          <p14:tracePt t="42971" x="9423400" y="3878263"/>
          <p14:tracePt t="42979" x="9472613" y="3871913"/>
          <p14:tracePt t="42986" x="9501188" y="3863975"/>
          <p14:tracePt t="42995" x="9515475" y="3863975"/>
          <p14:tracePt t="43000" x="9537700" y="3849688"/>
          <p14:tracePt t="43011" x="9551988" y="3843338"/>
          <p14:tracePt t="43016" x="9559925" y="3821113"/>
          <p14:tracePt t="43020" x="9580563" y="3792538"/>
          <p14:tracePt t="43030" x="9602788" y="3721100"/>
          <p14:tracePt t="43035" x="9609138" y="3676650"/>
          <p14:tracePt t="43043" x="9609138" y="3627438"/>
          <p14:tracePt t="43049" x="9609138" y="3590925"/>
          <p14:tracePt t="43061" x="9609138" y="3568700"/>
          <p14:tracePt t="43065" x="9602788" y="3540125"/>
          <p14:tracePt t="43071" x="9594850" y="3511550"/>
          <p14:tracePt t="43081" x="9580563" y="3490913"/>
          <p14:tracePt t="43086" x="9574213" y="3475038"/>
          <p14:tracePt t="43095" x="9559925" y="3460750"/>
          <p14:tracePt t="43101" x="9545638" y="3446463"/>
          <p14:tracePt t="43113" x="9515475" y="3432175"/>
          <p14:tracePt t="43117" x="9466263" y="3411538"/>
          <p14:tracePt t="43123" x="9415463" y="3397250"/>
          <p14:tracePt t="43131" x="9358313" y="3382963"/>
          <p14:tracePt t="43138" x="9301163" y="3397250"/>
          <p14:tracePt t="43147" x="9228138" y="3411538"/>
          <p14:tracePt t="43153" x="9128125" y="3454400"/>
          <p14:tracePt t="43159" x="9034463" y="3490913"/>
          <p14:tracePt t="43167" x="8963025" y="3519488"/>
          <p14:tracePt t="43172" x="8926513" y="3540125"/>
          <p14:tracePt t="43179" x="8897938" y="3554413"/>
          <p14:tracePt t="43186" x="8875713" y="3562350"/>
          <p14:tracePt t="43193" x="8861425" y="3568700"/>
          <p14:tracePt t="43201" x="8855075" y="3576638"/>
          <p14:tracePt t="43209" x="8855075" y="3582988"/>
          <p14:tracePt t="43214" x="8847138" y="3590925"/>
          <p14:tracePt t="43229" x="8840788" y="3598863"/>
          <p14:tracePt t="43236" x="8818563" y="3648075"/>
          <p14:tracePt t="43245" x="8782050" y="3721100"/>
          <p14:tracePt t="43251" x="8767763" y="3756025"/>
          <p14:tracePt t="43259" x="8761413" y="3784600"/>
          <p14:tracePt t="43265" x="8753475" y="3814763"/>
          <p14:tracePt t="43272" x="8739188" y="3843338"/>
          <p14:tracePt t="43281" x="8739188" y="3857625"/>
          <p14:tracePt t="43288" x="8724900" y="3886200"/>
          <p14:tracePt t="43296" x="8724900" y="3906838"/>
          <p14:tracePt t="43301" x="8724900" y="3929063"/>
          <p14:tracePt t="43308" x="8718550" y="3943350"/>
          <p14:tracePt t="43315" x="8718550" y="3951288"/>
          <p14:tracePt t="43326" x="8718550" y="3965575"/>
          <p14:tracePt t="43337" x="8718550" y="3971925"/>
          <p14:tracePt t="43359" x="8718550" y="3979863"/>
          <p14:tracePt t="43365" x="8718550" y="3986213"/>
          <p14:tracePt t="43394" x="8718550" y="3994150"/>
          <p14:tracePt t="43401" x="8739188" y="4000500"/>
          <p14:tracePt t="43409" x="8761413" y="4014788"/>
          <p14:tracePt t="43415" x="8782050" y="4030663"/>
          <p14:tracePt t="43428" x="8847138" y="4044950"/>
          <p14:tracePt t="43433" x="8940800" y="4051300"/>
          <p14:tracePt t="43437" x="9034463" y="4065588"/>
          <p14:tracePt t="43446" x="9091613" y="4073525"/>
          <p14:tracePt t="43452" x="9128125" y="4079875"/>
          <p14:tracePt t="43460" x="9156700" y="4079875"/>
          <p14:tracePt t="43467" x="9178925" y="4087813"/>
          <p14:tracePt t="43477" x="9193213" y="4094163"/>
          <p14:tracePt t="43482" x="9199563" y="4094163"/>
          <p14:tracePt t="43488" x="9213850" y="4094163"/>
          <p14:tracePt t="43496" x="9228138" y="4094163"/>
          <p14:tracePt t="43510" x="9236075" y="4094163"/>
          <p14:tracePt t="43517" x="9250363" y="4087813"/>
          <p14:tracePt t="43526" x="9264650" y="4065588"/>
          <p14:tracePt t="43531" x="9293225" y="4037013"/>
          <p14:tracePt t="43538" x="9315450" y="4000500"/>
          <p14:tracePt t="43547" x="9336088" y="3957638"/>
          <p14:tracePt t="43562" x="9372600" y="3900488"/>
          <p14:tracePt t="43567" x="9378950" y="3871913"/>
          <p14:tracePt t="43576" x="9401175" y="3821113"/>
          <p14:tracePt t="43582" x="9409113" y="3778250"/>
          <p14:tracePt t="43588" x="9415463" y="3727450"/>
          <p14:tracePt t="43596" x="9415463" y="3676650"/>
          <p14:tracePt t="43602" x="9415463" y="3633788"/>
          <p14:tracePt t="43611" x="9409113" y="3590925"/>
          <p14:tracePt t="43617" x="9386888" y="3540125"/>
          <p14:tracePt t="43626" x="9372600" y="3511550"/>
          <p14:tracePt t="43631" x="9364663" y="3490913"/>
          <p14:tracePt t="43645" x="9321800" y="3454400"/>
          <p14:tracePt t="43653" x="9301163" y="3440113"/>
          <p14:tracePt t="43661" x="9285288" y="3432175"/>
          <p14:tracePt t="43668" x="9271000" y="3425825"/>
          <p14:tracePt t="43677" x="9250363" y="3425825"/>
          <p14:tracePt t="43682" x="9236075" y="3425825"/>
          <p14:tracePt t="43694" x="9221788" y="3425825"/>
          <p14:tracePt t="43699" x="9213850" y="3425825"/>
          <p14:tracePt t="43704" x="9185275" y="3425825"/>
          <p14:tracePt t="43713" x="9148763" y="3432175"/>
          <p14:tracePt t="43719" x="9099550" y="3454400"/>
          <p14:tracePt t="43727" x="9055100" y="3468688"/>
          <p14:tracePt t="43733" x="9005888" y="3490913"/>
          <p14:tracePt t="43744" x="8977313" y="3511550"/>
          <p14:tracePt t="43749" x="8948738" y="3548063"/>
          <p14:tracePt t="43754" x="8904288" y="3598863"/>
          <p14:tracePt t="43762" x="8869363" y="3648075"/>
          <p14:tracePt t="43768" x="8840788" y="3721100"/>
          <p14:tracePt t="43776" x="8818563" y="3763963"/>
          <p14:tracePt t="43782" x="8804275" y="3806825"/>
          <p14:tracePt t="43793" x="8782050" y="3843338"/>
          <p14:tracePt t="43799" x="8775700" y="3878263"/>
          <p14:tracePt t="43804" x="8767763" y="3929063"/>
          <p14:tracePt t="43814" x="8761413" y="3979863"/>
          <p14:tracePt t="43822" x="8753475" y="4000500"/>
          <p14:tracePt t="43833" x="8753475" y="4065588"/>
          <p14:tracePt t="43845" x="8753475" y="4079875"/>
          <p14:tracePt t="43850" x="8753475" y="4102100"/>
          <p14:tracePt t="43854" x="8753475" y="4116388"/>
          <p14:tracePt t="43862" x="8761413" y="4122738"/>
          <p14:tracePt t="43869" x="8761413" y="4138613"/>
          <p14:tracePt t="43879" x="8775700" y="4144963"/>
          <p14:tracePt t="43886" x="8775700" y="4152900"/>
          <p14:tracePt t="43895" x="8775700" y="4159250"/>
          <p14:tracePt t="43905" x="8775700" y="4167188"/>
          <p14:tracePt t="43928" x="8782050" y="4173538"/>
          <p14:tracePt t="43944" x="8789988" y="4173538"/>
          <p14:tracePt t="43959" x="8810625" y="4173538"/>
          <p14:tracePt t="43963" x="8826500" y="4159250"/>
          <p14:tracePt t="43970" x="8875713" y="4144963"/>
          <p14:tracePt t="43978" x="8932863" y="4108450"/>
          <p14:tracePt t="43984" x="9012238" y="4073525"/>
          <p14:tracePt t="43994" x="9070975" y="4044950"/>
          <p14:tracePt t="43999" x="9120188" y="4014788"/>
          <p14:tracePt t="44010" x="9148763" y="4000500"/>
          <p14:tracePt t="44015" x="9193213" y="3971925"/>
          <p14:tracePt t="44019" x="9207500" y="3971925"/>
          <p14:tracePt t="44029" x="9213850" y="3957638"/>
          <p14:tracePt t="44034" x="9228138" y="3957638"/>
          <p14:tracePt t="44043" x="9236075" y="3951288"/>
          <p14:tracePt t="44049" x="9236075" y="3943350"/>
          <p14:tracePt t="44064" x="9242425" y="3943350"/>
          <p14:tracePt t="44070" x="9250363" y="3937000"/>
          <p14:tracePt t="44085" x="9250363" y="3929063"/>
          <p14:tracePt t="44110" x="9256713" y="3922713"/>
          <p14:tracePt t="44120" x="9256713" y="3914775"/>
          <p14:tracePt t="44164" x="9242425" y="3900488"/>
          <p14:tracePt t="44171" x="9221788" y="3886200"/>
          <p14:tracePt t="44177" x="9185275" y="3871913"/>
          <p14:tracePt t="44186" x="9148763" y="3857625"/>
          <p14:tracePt t="44192" x="9091613" y="3849688"/>
          <p14:tracePt t="44201" x="9005888" y="3829050"/>
          <p14:tracePt t="44211" x="8948738" y="3829050"/>
          <p14:tracePt t="44217" x="8912225" y="3821113"/>
          <p14:tracePt t="44227" x="8875713" y="3821113"/>
          <p14:tracePt t="44230" x="8855075" y="3814763"/>
          <p14:tracePt t="44236" x="8847138" y="3814763"/>
          <p14:tracePt t="44245" x="8832850" y="3814763"/>
          <p14:tracePt t="44251" x="8826500" y="3814763"/>
          <p14:tracePt t="44264" x="8818563" y="3814763"/>
          <p14:tracePt t="44272" x="8810625" y="3814763"/>
          <p14:tracePt t="44286" x="8810625" y="3821113"/>
          <p14:tracePt t="44294" x="8804275" y="3821113"/>
          <p14:tracePt t="44310" x="8796338" y="3829050"/>
          <p14:tracePt t="44330" x="8789988" y="3835400"/>
          <p14:tracePt t="44336" x="8782050" y="3843338"/>
          <p14:tracePt t="44346" x="8782050" y="3849688"/>
          <p14:tracePt t="44352" x="8775700" y="3863975"/>
          <p14:tracePt t="44361" x="8775700" y="3871913"/>
          <p14:tracePt t="44367" x="8775700" y="3906838"/>
          <p14:tracePt t="44376" x="8775700" y="3957638"/>
          <p14:tracePt t="44380" x="8782050" y="4008438"/>
          <p14:tracePt t="44387" x="8796338" y="4044950"/>
          <p14:tracePt t="44396" x="8810625" y="4073525"/>
          <p14:tracePt t="44401" x="8826500" y="4094163"/>
          <p14:tracePt t="44410" x="8847138" y="4122738"/>
          <p14:tracePt t="44416" x="8897938" y="4144963"/>
          <p14:tracePt t="44426" x="8955088" y="4173538"/>
          <p14:tracePt t="44433" x="9040813" y="4187825"/>
          <p14:tracePt t="44438" x="9099550" y="4202113"/>
          <p14:tracePt t="44447" x="9148763" y="4210050"/>
          <p14:tracePt t="44456" x="9185275" y="4210050"/>
          <p14:tracePt t="44466" x="9250363" y="4202113"/>
          <p14:tracePt t="44477" x="9285288" y="4181475"/>
          <p14:tracePt t="44483" x="9315450" y="4173538"/>
          <p14:tracePt t="44487" x="9344025" y="4167188"/>
          <p14:tracePt t="44496" x="9364663" y="4159250"/>
          <p14:tracePt t="44501" x="9372600" y="4152900"/>
          <p14:tracePt t="44511" x="9378950" y="4144963"/>
          <p14:tracePt t="44519" x="9386888" y="4144963"/>
          <p14:tracePt t="44532" x="9393238" y="4138613"/>
          <p14:tracePt t="44538" x="9401175" y="4138613"/>
          <p14:tracePt t="44546" x="9409113" y="4122738"/>
          <p14:tracePt t="44563" x="9415463" y="4122738"/>
          <p14:tracePt t="44570" x="9423400" y="4116388"/>
          <p14:tracePt t="44577" x="9423400" y="4102100"/>
          <p14:tracePt t="44583" x="9429750" y="4051300"/>
          <p14:tracePt t="44589" x="9429750" y="4022725"/>
          <p14:tracePt t="44597" x="9429750" y="3994150"/>
          <p14:tracePt t="44602" x="9401175" y="3951288"/>
          <p14:tracePt t="44610" x="9364663" y="3906838"/>
          <p14:tracePt t="44617" x="9321800" y="3863975"/>
          <p14:tracePt t="44627" x="9293225" y="3829050"/>
          <p14:tracePt t="44634" x="9271000" y="3792538"/>
          <p14:tracePt t="44643" x="9250363" y="3778250"/>
          <p14:tracePt t="44647" x="9236075" y="3756025"/>
          <p14:tracePt t="44652" x="9228138" y="3741738"/>
          <p14:tracePt t="44661" x="9221788" y="3735388"/>
          <p14:tracePt t="44667" x="9213850" y="3727450"/>
          <p14:tracePt t="44677" x="9199563" y="3713163"/>
          <p14:tracePt t="44685" x="9193213" y="3706813"/>
          <p14:tracePt t="44689" x="9178925" y="3698875"/>
          <p14:tracePt t="44697" x="9148763" y="3684588"/>
          <p14:tracePt t="44706" x="9120188" y="3676650"/>
          <p14:tracePt t="44716" x="9085263" y="3670300"/>
          <p14:tracePt t="44719" x="9063038" y="3670300"/>
          <p14:tracePt t="44725" x="9034463" y="3670300"/>
          <p14:tracePt t="44734" x="9005888" y="3670300"/>
          <p14:tracePt t="44743" x="8991600" y="3670300"/>
          <p14:tracePt t="44749" x="8977313" y="3670300"/>
          <p14:tracePt t="44754" x="8969375" y="3676650"/>
          <p14:tracePt t="44764" x="8955088" y="3684588"/>
          <p14:tracePt t="44769" x="8948738" y="3684588"/>
          <p14:tracePt t="44782" x="8940800" y="3690938"/>
          <p14:tracePt t="44800" x="8932863" y="3698875"/>
          <p14:tracePt t="44819" x="8926513" y="3706813"/>
          <p14:tracePt t="44829" x="8912225" y="3721100"/>
          <p14:tracePt t="44834" x="8897938" y="3756025"/>
          <p14:tracePt t="44844" x="8883650" y="3784600"/>
          <p14:tracePt t="44849" x="8869363" y="3806825"/>
          <p14:tracePt t="44854" x="8861425" y="3835400"/>
          <p14:tracePt t="44863" x="8847138" y="3863975"/>
          <p14:tracePt t="44871" x="8832850" y="3892550"/>
          <p14:tracePt t="44882" x="8832850" y="3922713"/>
          <p14:tracePt t="44889" x="8826500" y="3929063"/>
          <p14:tracePt t="44897" x="8810625" y="3957638"/>
          <p14:tracePt t="44912" x="8810625" y="3965575"/>
          <p14:tracePt t="44925" x="8810625" y="3971925"/>
          <p14:tracePt t="44934" x="8810625" y="3979863"/>
          <p14:tracePt t="44962" x="8810625" y="3986213"/>
          <p14:tracePt t="44969" x="8818563" y="3994150"/>
          <p14:tracePt t="44975" x="8840788" y="4022725"/>
          <p14:tracePt t="44983" x="8869363" y="4059238"/>
          <p14:tracePt t="44995" x="8918575" y="4094163"/>
          <p14:tracePt t="45000" x="8991600" y="4116388"/>
          <p14:tracePt t="45012" x="9113838" y="4152900"/>
          <p14:tracePt t="45019" x="9142413" y="4167188"/>
          <p14:tracePt t="45027" x="9163050" y="4173538"/>
          <p14:tracePt t="45034" x="9170988" y="4181475"/>
          <p14:tracePt t="45043" x="9178925" y="4195763"/>
          <p14:tracePt t="45049" x="9193213" y="4195763"/>
          <p14:tracePt t="45064" x="9193213" y="4202113"/>
          <p14:tracePt t="45071" x="9199563" y="4202113"/>
          <p14:tracePt t="45084" x="9207500" y="4202113"/>
          <p14:tracePt t="45113" x="9221788" y="4187825"/>
          <p14:tracePt t="45121" x="9236075" y="4144963"/>
          <p14:tracePt t="45128" x="9271000" y="4059238"/>
          <p14:tracePt t="45139" x="9307513" y="3986213"/>
          <p14:tracePt t="45145" x="9336088" y="3937000"/>
          <p14:tracePt t="45149" x="9358313" y="3906838"/>
          <p14:tracePt t="45158" x="9378950" y="3871913"/>
          <p14:tracePt t="45170" x="9429750" y="3829050"/>
          <p14:tracePt t="45178" x="9451975" y="3814763"/>
          <p14:tracePt t="45186" x="9472613" y="3792538"/>
          <p14:tracePt t="45191" x="9472613" y="3784600"/>
          <p14:tracePt t="45200" x="9480550" y="3784600"/>
          <p14:tracePt t="45210" x="9486900" y="3778250"/>
          <p14:tracePt t="45215" x="9486900" y="3770313"/>
          <p14:tracePt t="45264" x="9480550" y="3763963"/>
          <p14:tracePt t="45271" x="9429750" y="3749675"/>
          <p14:tracePt t="45278" x="9401175" y="3721100"/>
          <p14:tracePt t="45285" x="9372600" y="3706813"/>
          <p14:tracePt t="45294" x="9350375" y="3698875"/>
          <p14:tracePt t="45299" x="9336088" y="3690938"/>
          <p14:tracePt t="45311" x="9321800" y="3676650"/>
          <p14:tracePt t="45315" x="9301163" y="3676650"/>
          <p14:tracePt t="45321" x="9301163" y="3670300"/>
          <p14:tracePt t="45331" x="9278938" y="3670300"/>
          <p14:tracePt t="45337" x="9264650" y="3670300"/>
          <p14:tracePt t="45344" x="9236075" y="3670300"/>
          <p14:tracePt t="45350" x="9213850" y="3670300"/>
          <p14:tracePt t="45359" x="9185275" y="3670300"/>
          <p14:tracePt t="45364" x="9142413" y="3676650"/>
          <p14:tracePt t="45371" x="9113838" y="3690938"/>
          <p14:tracePt t="45379" x="9070975" y="3706813"/>
          <p14:tracePt t="45386" x="9040813" y="3727450"/>
          <p14:tracePt t="45394" x="9026525" y="3741738"/>
          <p14:tracePt t="45400" x="9012238" y="3749675"/>
          <p14:tracePt t="45409" x="8991600" y="3763963"/>
          <p14:tracePt t="45415" x="8977313" y="3778250"/>
          <p14:tracePt t="45421" x="8969375" y="3792538"/>
          <p14:tracePt t="45429" x="8955088" y="3792538"/>
          <p14:tracePt t="45436" x="8948738" y="3806825"/>
          <p14:tracePt t="45450" x="8948738" y="3814763"/>
          <p14:tracePt t="45459" x="8940800" y="3814763"/>
          <p14:tracePt t="45465" x="8932863" y="3814763"/>
          <p14:tracePt t="45476" x="8932863" y="3821113"/>
          <p14:tracePt t="45480" x="8932863" y="3829050"/>
          <p14:tracePt t="45486" x="8926513" y="3829050"/>
          <p14:tracePt t="45495" x="8926513" y="3835400"/>
          <p14:tracePt t="45500" x="8918575" y="3835400"/>
          <p14:tracePt t="45515" x="8918575" y="3843338"/>
          <p14:tracePt t="45527" x="8918575" y="3863975"/>
          <p14:tracePt t="45531" x="8912225" y="3906838"/>
          <p14:tracePt t="45537" x="8912225" y="3957638"/>
          <p14:tracePt t="45546" x="8912225" y="3994150"/>
          <p14:tracePt t="45563" x="8912225" y="4037013"/>
          <p14:tracePt t="45567" x="8912225" y="4059238"/>
          <p14:tracePt t="45576" x="8912225" y="4073525"/>
          <p14:tracePt t="45581" x="8912225" y="4087813"/>
          <p14:tracePt t="45603" x="8912225" y="4094163"/>
          <p14:tracePt t="45616" x="8912225" y="4102100"/>
          <p14:tracePt t="45638" x="8912225" y="4108450"/>
          <p14:tracePt t="45658" x="8912225" y="4116388"/>
          <p14:tracePt t="45717" x="8918575" y="4116388"/>
          <p14:tracePt t="45726" x="8932863" y="4122738"/>
          <p14:tracePt t="45732" x="8963025" y="4122738"/>
          <p14:tracePt t="45738" x="9012238" y="4144963"/>
          <p14:tracePt t="45745" x="9085263" y="4144963"/>
          <p14:tracePt t="45753" x="9178925" y="4152900"/>
          <p14:tracePt t="45759" x="9256713" y="4152900"/>
          <p14:tracePt t="45767" x="9307513" y="4152900"/>
          <p14:tracePt t="45775" x="9329738" y="4152900"/>
          <p14:tracePt t="45781" x="9358313" y="4152900"/>
          <p14:tracePt t="45791" x="9386888" y="4138613"/>
          <p14:tracePt t="45800" x="9415463" y="4130675"/>
          <p14:tracePt t="45803" x="9437688" y="4116388"/>
          <p14:tracePt t="45809" x="9466263" y="4102100"/>
          <p14:tracePt t="45819" x="9501188" y="4079875"/>
          <p14:tracePt t="45825" x="9515475" y="4065588"/>
          <p14:tracePt t="45832" x="9531350" y="4051300"/>
          <p14:tracePt t="45842" x="9545638" y="4030663"/>
          <p14:tracePt t="45847" x="9559925" y="4000500"/>
          <p14:tracePt t="45853" x="9566275" y="3979863"/>
          <p14:tracePt t="45861" x="9580563" y="3957638"/>
          <p14:tracePt t="45867" x="9580563" y="3943350"/>
          <p14:tracePt t="45876" x="9580563" y="3922713"/>
          <p14:tracePt t="45882" x="9566275" y="3906838"/>
          <p14:tracePt t="45892" x="9545638" y="3892550"/>
          <p14:tracePt t="45897" x="9523413" y="3871913"/>
          <p14:tracePt t="45903" x="9486900" y="3849688"/>
          <p14:tracePt t="45912" x="9458325" y="3829050"/>
          <p14:tracePt t="45919" x="9429750" y="3814763"/>
          <p14:tracePt t="45926" x="9386888" y="3792538"/>
          <p14:tracePt t="45933" x="9350375" y="3784600"/>
          <p14:tracePt t="45942" x="9301163" y="3770313"/>
          <p14:tracePt t="45948" x="9236075" y="3770313"/>
          <p14:tracePt t="45953" x="9170988" y="3770313"/>
          <p14:tracePt t="45961" x="9128125" y="3770313"/>
          <p14:tracePt t="45968" x="9091613" y="3778250"/>
          <p14:tracePt t="45976" x="9055100" y="3778250"/>
          <p14:tracePt t="45982" x="9026525" y="3778250"/>
          <p14:tracePt t="45994" x="8991600" y="3778250"/>
          <p14:tracePt t="45997" x="8948738" y="3778250"/>
          <p14:tracePt t="46004" x="8912225" y="3778250"/>
          <p14:tracePt t="46012" x="8883650" y="3778250"/>
          <p14:tracePt t="46018" x="8875713" y="3778250"/>
          <p14:tracePt t="46026" x="8869363" y="3778250"/>
          <p14:tracePt t="46032" x="8861425" y="3778250"/>
          <p14:tracePt t="46047" x="8855075" y="3778250"/>
          <p14:tracePt t="46062" x="8847138" y="3784600"/>
          <p14:tracePt t="46069" x="8847138" y="3792538"/>
          <p14:tracePt t="46084" x="8840788" y="3792538"/>
          <p14:tracePt t="46092" x="8832850" y="3792538"/>
          <p14:tracePt t="46098" x="8832850" y="3798888"/>
          <p14:tracePt t="46106" x="8826500" y="3798888"/>
          <p14:tracePt t="46114" x="8826500" y="3814763"/>
          <p14:tracePt t="46119" x="8810625" y="3821113"/>
          <p14:tracePt t="46128" x="8796338" y="3849688"/>
          <p14:tracePt t="46134" x="8782050" y="3878263"/>
          <p14:tracePt t="46143" x="8767763" y="3929063"/>
          <p14:tracePt t="46148" x="8761413" y="3979863"/>
          <p14:tracePt t="46155" x="8753475" y="4014788"/>
          <p14:tracePt t="46164" x="8753475" y="4037013"/>
          <p14:tracePt t="46171" x="8753475" y="4065588"/>
          <p14:tracePt t="46179" x="8753475" y="4087813"/>
          <p14:tracePt t="46184" x="8753475" y="4102100"/>
          <p14:tracePt t="46193" x="8761413" y="4116388"/>
          <p14:tracePt t="46199" x="8767763" y="4138613"/>
          <p14:tracePt t="46210" x="8782050" y="4144963"/>
          <p14:tracePt t="46214" x="8789988" y="4159250"/>
          <p14:tracePt t="46220" x="8804275" y="4173538"/>
          <p14:tracePt t="46228" x="8832850" y="4187825"/>
          <p14:tracePt t="46234" x="8861425" y="4195763"/>
          <p14:tracePt t="46243" x="8890000" y="4210050"/>
          <p14:tracePt t="46249" x="8912225" y="4210050"/>
          <p14:tracePt t="46260" x="8940800" y="4216400"/>
          <p14:tracePt t="46265" x="8969375" y="4216400"/>
          <p14:tracePt t="46270" x="8991600" y="4216400"/>
          <p14:tracePt t="46278" x="9020175" y="4216400"/>
          <p14:tracePt t="46285" x="9048750" y="4216400"/>
          <p14:tracePt t="46293" x="9077325" y="4216400"/>
          <p14:tracePt t="46299" x="9120188" y="4216400"/>
          <p14:tracePt t="46311" x="9156700" y="4210050"/>
          <p14:tracePt t="46315" x="9185275" y="4195763"/>
          <p14:tracePt t="46322" x="9213850" y="4181475"/>
          <p14:tracePt t="46330" x="9242425" y="4167188"/>
          <p14:tracePt t="46336" x="9256713" y="4159250"/>
          <p14:tracePt t="46344" x="9278938" y="4144963"/>
          <p14:tracePt t="46349" x="9293225" y="4130675"/>
          <p14:tracePt t="46361" x="9307513" y="4108450"/>
          <p14:tracePt t="46366" x="9315450" y="4094163"/>
          <p14:tracePt t="46371" x="9329738" y="4065588"/>
          <p14:tracePt t="46379" x="9358313" y="4014788"/>
          <p14:tracePt t="46386" x="9372600" y="3971925"/>
          <p14:tracePt t="46395" x="9378950" y="3929063"/>
          <p14:tracePt t="46400" x="9386888" y="3900488"/>
          <p14:tracePt t="46412" x="9386888" y="3871913"/>
          <p14:tracePt t="46417" x="9386888" y="3843338"/>
          <p14:tracePt t="46422" x="9386888" y="3806825"/>
          <p14:tracePt t="46431" x="9386888" y="3778250"/>
          <p14:tracePt t="46436" x="9372600" y="3741738"/>
          <p14:tracePt t="46443" x="9358313" y="3698875"/>
          <p14:tracePt t="46451" x="9344025" y="3662363"/>
          <p14:tracePt t="46459" x="9315450" y="3619500"/>
          <p14:tracePt t="46465" x="9293225" y="3598863"/>
          <p14:tracePt t="46472" x="9256713" y="3576638"/>
          <p14:tracePt t="46481" x="9213850" y="3554413"/>
          <p14:tracePt t="46487" x="9178925" y="3548063"/>
          <p14:tracePt t="46498" x="9142413" y="3525838"/>
          <p14:tracePt t="46504" x="9105900" y="3525838"/>
          <p14:tracePt t="46511" x="9070975" y="3525838"/>
          <p14:tracePt t="46518" x="9040813" y="3525838"/>
          <p14:tracePt t="46529" x="9012238" y="3548063"/>
          <p14:tracePt t="46536" x="8997950" y="3554413"/>
          <p14:tracePt t="46545" x="8983663" y="3562350"/>
          <p14:tracePt t="46566" x="8948738" y="3582988"/>
          <p14:tracePt t="46574" x="8948738" y="3598863"/>
          <p14:tracePt t="46580" x="8940800" y="3598863"/>
          <p14:tracePt t="46588" x="8932863" y="3605213"/>
          <p14:tracePt t="46594" x="8918575" y="3619500"/>
          <p14:tracePt t="46603" x="8883650" y="3648075"/>
          <p14:tracePt t="46610" x="8847138" y="3684588"/>
          <p14:tracePt t="46619" x="8810625" y="3713163"/>
          <p14:tracePt t="46625" x="8796338" y="3727450"/>
          <p14:tracePt t="46635" x="8782050" y="3741738"/>
          <p14:tracePt t="46641" x="8767763" y="3763963"/>
          <p14:tracePt t="46646" x="8753475" y="3778250"/>
          <p14:tracePt t="46653" x="8747125" y="3784600"/>
          <p14:tracePt t="46667" x="8739188" y="3792538"/>
          <p14:tracePt t="46677" x="8732838" y="3798888"/>
          <p14:tracePt t="46697" x="8732838" y="3806825"/>
          <p14:tracePt t="46702" x="8739188" y="3814763"/>
          <p14:tracePt t="46712" x="8775700" y="3835400"/>
          <p14:tracePt t="46717" x="8826500" y="3871913"/>
          <p14:tracePt t="46728" x="8875713" y="3900488"/>
          <p14:tracePt t="46732" x="8912225" y="3937000"/>
          <p14:tracePt t="46737" x="8932863" y="3957638"/>
          <p14:tracePt t="46746" x="8940800" y="3965575"/>
          <p14:tracePt t="46751" x="8955088" y="3994150"/>
          <p14:tracePt t="46760" x="8969375" y="4008438"/>
          <p14:tracePt t="46766" x="8983663" y="4037013"/>
          <p14:tracePt t="46776" x="8997950" y="4044950"/>
          <p14:tracePt t="46783" x="9005888" y="4065588"/>
          <p14:tracePt t="46790" x="9005888" y="4073525"/>
          <p14:tracePt t="46797" x="9012238" y="4079875"/>
          <p14:tracePt t="46803" x="9020175" y="4079875"/>
          <p14:tracePt t="46810" x="9020175" y="4087813"/>
          <p14:tracePt t="46817" x="9020175" y="4094163"/>
          <p14:tracePt t="46825" x="9026525" y="4094163"/>
          <p14:tracePt t="46839" x="9040813" y="4094163"/>
          <p14:tracePt t="46846" x="9055100" y="4087813"/>
          <p14:tracePt t="46853" x="9085263" y="4065588"/>
          <p14:tracePt t="46861" x="9113838" y="4044950"/>
          <p14:tracePt t="46867" x="9156700" y="4008438"/>
          <p14:tracePt t="46877" x="9199563" y="3957638"/>
          <p14:tracePt t="46883" x="9236075" y="3906838"/>
          <p14:tracePt t="46889" x="9271000" y="3863975"/>
          <p14:tracePt t="46898" x="9285288" y="3835400"/>
          <p14:tracePt t="46906" x="9301163" y="3806825"/>
          <p14:tracePt t="46917" x="9315450" y="3770313"/>
          <p14:tracePt t="46927" x="9321800" y="3741738"/>
          <p14:tracePt t="46932" x="9329738" y="3727450"/>
          <p14:tracePt t="46947" x="9336088" y="3690938"/>
          <p14:tracePt t="46953" x="9336088" y="3670300"/>
          <p14:tracePt t="46962" x="9329738" y="3619500"/>
          <p14:tracePt t="46967" x="9315450" y="3590925"/>
          <p14:tracePt t="46978" x="9301163" y="3568700"/>
          <p14:tracePt t="46983" x="9285288" y="3548063"/>
          <p14:tracePt t="46994" x="9278938" y="3548063"/>
          <p14:tracePt t="46999" x="9264650" y="3548063"/>
          <p14:tracePt t="47004" x="9256713" y="3548063"/>
          <p14:tracePt t="47012" x="9242425" y="3548063"/>
          <p14:tracePt t="47018" x="9236075" y="3548063"/>
          <p14:tracePt t="47026" x="9221788" y="3548063"/>
          <p14:tracePt t="47032" x="9207500" y="3548063"/>
          <p14:tracePt t="47044" x="9199563" y="3548063"/>
          <p14:tracePt t="47048" x="9185275" y="3568700"/>
          <p14:tracePt t="47054" x="9156700" y="3590925"/>
          <p14:tracePt t="47062" x="9128125" y="3619500"/>
          <p14:tracePt t="47070" x="9091613" y="3662363"/>
          <p14:tracePt t="47079" x="9048750" y="3713163"/>
          <p14:tracePt t="47084" x="9005888" y="3792538"/>
          <p14:tracePt t="47094" x="8955088" y="3886200"/>
          <p14:tracePt t="47100" x="8912225" y="3937000"/>
          <p14:tracePt t="47105" x="8875713" y="3979863"/>
          <p14:tracePt t="47114" x="8855075" y="4008438"/>
          <p14:tracePt t="47120" x="8840788" y="4030663"/>
          <p14:tracePt t="47128" x="8826500" y="4051300"/>
          <p14:tracePt t="47135" x="8818563" y="4059238"/>
          <p14:tracePt t="47143" x="8804275" y="4065588"/>
          <p14:tracePt t="47149" x="8804275" y="4073525"/>
          <p14:tracePt t="47155" x="8796338" y="4079875"/>
          <p14:tracePt t="47178" x="8796338" y="4087813"/>
          <p14:tracePt t="47183" x="8796338" y="4094163"/>
          <p14:tracePt t="47206" x="8840788" y="4108450"/>
          <p14:tracePt t="47212" x="8890000" y="4122738"/>
          <p14:tracePt t="47219" x="8940800" y="4138613"/>
          <p14:tracePt t="47226" x="8955088" y="4144963"/>
          <p14:tracePt t="47234" x="8997950" y="4152900"/>
          <p14:tracePt t="47244" x="9020175" y="4159250"/>
          <p14:tracePt t="47265" x="9034463" y="4159250"/>
          <p14:tracePt t="47292" x="9040813" y="4159250"/>
          <p14:tracePt t="47299" x="9048750" y="4159250"/>
          <p14:tracePt t="47306" x="9048750" y="4152900"/>
          <p14:tracePt t="47315" x="9055100" y="4152900"/>
          <p14:tracePt t="47322" x="9055100" y="4144963"/>
          <p14:tracePt t="47334" x="9063038" y="4144963"/>
          <p14:tracePt t="47343" x="9070975" y="4138613"/>
          <p14:tracePt t="47349" x="9070975" y="4130675"/>
          <p14:tracePt t="47364" x="9077325" y="4122738"/>
          <p14:tracePt t="47370" x="9077325" y="4116388"/>
          <p14:tracePt t="47379" x="9085263" y="4108450"/>
          <p14:tracePt t="47393" x="9085263" y="4102100"/>
          <p14:tracePt t="47442" x="9077325" y="4102100"/>
          <p14:tracePt t="47464" x="9070975" y="4102100"/>
          <p14:tracePt t="47492" x="9070975" y="4094163"/>
          <p14:tracePt t="47500" x="9063038" y="4073525"/>
          <p14:tracePt t="47514" x="9048750" y="4044950"/>
          <p14:tracePt t="47530" x="9048750" y="4037013"/>
          <p14:tracePt t="47557" x="9048750" y="4030663"/>
          <p14:tracePt t="47566" x="9048750" y="4022725"/>
          <p14:tracePt t="47673" x="9040813" y="4022725"/>
          <p14:tracePt t="47773" x="9040813" y="4014788"/>
          <p14:tracePt t="47780" x="9040813" y="4008438"/>
          <p14:tracePt t="47790" x="9040813" y="4000500"/>
          <p14:tracePt t="47798" x="9040813" y="3994150"/>
          <p14:tracePt t="47802" x="9040813" y="3971925"/>
          <p14:tracePt t="47809" x="9040813" y="3965575"/>
          <p14:tracePt t="47816" x="9040813" y="3943350"/>
          <p14:tracePt t="47827" x="9040813" y="3937000"/>
          <p14:tracePt t="47833" x="9034463" y="3929063"/>
          <p14:tracePt t="47839" x="9034463" y="3922713"/>
          <p14:tracePt t="47846" x="9034463" y="3906838"/>
          <p14:tracePt t="47853" x="9034463" y="3900488"/>
          <p14:tracePt t="47876" x="9034463" y="3892550"/>
          <p14:tracePt t="47884" x="9026525" y="3892550"/>
          <p14:tracePt t="47889" x="9026525" y="3886200"/>
          <p14:tracePt t="47975" x="9020175" y="3886200"/>
          <p14:tracePt t="48097" x="9012238" y="3886200"/>
          <p14:tracePt t="48118" x="9005888" y="3886200"/>
          <p14:tracePt t="48838" x="8818563" y="3986213"/>
          <p14:tracePt t="48844" x="7977188" y="4303713"/>
          <p14:tracePt t="48854" x="7508875" y="4425950"/>
          <p14:tracePt t="48862" x="6581775" y="4721225"/>
          <p14:tracePt t="48871" x="5754688" y="5116513"/>
          <p14:tracePt t="48877" x="4999038" y="5440363"/>
          <p14:tracePt t="48881" x="4365625" y="5880100"/>
          <p14:tracePt t="48891" x="4056063" y="6124575"/>
          <p14:tracePt t="48897" x="3517900" y="6556375"/>
          <p14:tracePt t="48902" x="3387725" y="6678613"/>
          <p14:tracePt t="48910" x="3236913" y="68008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0E6B-6B1B-1553-EAD0-55C20110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ffectLst/>
              </a:rPr>
              <a:t>Example 1: Align Q to 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9A307-7367-7A8D-967C-562023024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3186015" cy="3714749"/>
          </a:xfrm>
        </p:spPr>
        <p:txBody>
          <a:bodyPr>
            <a:normAutofit/>
          </a:bodyPr>
          <a:lstStyle/>
          <a:p>
            <a:pPr marL="369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P 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[[-320.5, -404.5], </a:t>
            </a:r>
          </a:p>
          <a:p>
            <a:pPr marL="7200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[ 320.5, -404.5], </a:t>
            </a:r>
          </a:p>
          <a:p>
            <a:pPr marL="7200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[-320.5, 404.5], </a:t>
            </a:r>
          </a:p>
          <a:p>
            <a:pPr marL="7200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[ 320.5, 404.5]]</a:t>
            </a:r>
          </a:p>
          <a:p>
            <a:pPr marL="720000" lvl="2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40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69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Q = [[ 56., -445.], </a:t>
            </a:r>
          </a:p>
          <a:p>
            <a:pPr marL="7200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[ 446., -51.], </a:t>
            </a:r>
          </a:p>
          <a:p>
            <a:pPr marL="7200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[-446., 51.], </a:t>
            </a:r>
          </a:p>
          <a:p>
            <a:pPr marL="72000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[ -56., 445.]] </a:t>
            </a:r>
          </a:p>
          <a:p>
            <a:pPr marL="720000" lvl="2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720000" lvl="2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720000" lvl="2" indent="0">
              <a:spcBef>
                <a:spcPts val="0"/>
              </a:spcBef>
              <a:spcAft>
                <a:spcPts val="0"/>
              </a:spcAft>
              <a:buNone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690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D8D179-9CC0-607E-435A-7B81F61BF9F7}"/>
              </a:ext>
            </a:extLst>
          </p:cNvPr>
          <p:cNvSpPr txBox="1">
            <a:spLocks/>
          </p:cNvSpPr>
          <p:nvPr/>
        </p:nvSpPr>
        <p:spPr>
          <a:xfrm>
            <a:off x="4099810" y="2076449"/>
            <a:ext cx="3186015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lvl="0" indent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R = </a:t>
            </a:r>
            <a:r>
              <a:rPr lang="en-US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[[ 0.703, -0.711], </a:t>
            </a:r>
          </a:p>
          <a:p>
            <a:pPr marL="683100" lvl="2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[0.711, 0.703]] </a:t>
            </a:r>
          </a:p>
          <a:p>
            <a:pPr marL="683100" lvl="2" indent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40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6900" indent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QR = [[-277.0, -352.6], 		[ 277.3, -353.0], </a:t>
            </a:r>
          </a:p>
          <a:p>
            <a:pPr marL="36900" indent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		[-277.3, 353.0], </a:t>
            </a:r>
          </a:p>
          <a:p>
            <a:pPr marL="36900" indent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		[ 277.0, 352.6]] </a:t>
            </a:r>
          </a:p>
          <a:p>
            <a:pPr marL="36900" indent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69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endParaRPr lang="en-US" altLang="en-US" sz="24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720000" lvl="2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endParaRPr lang="en-US" altLang="en-US" sz="24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720000" lvl="2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endParaRPr lang="en-US" altLang="en-US" sz="24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720000" lvl="2" indent="0">
              <a:spcBef>
                <a:spcPts val="0"/>
              </a:spcBef>
              <a:spcAft>
                <a:spcPts val="0"/>
              </a:spcAft>
              <a:buFont typeface="Wingdings 2" charset="2"/>
              <a:buNone/>
            </a:pPr>
            <a:endParaRPr lang="en-US" altLang="en-US" sz="2400" dirty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6900" indent="0">
              <a:buFont typeface="Wingdings 2" charset="2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A74270-B794-6F80-89F8-758BFB0A0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062" y="2076449"/>
            <a:ext cx="4254708" cy="3912375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A8E74977-3BAF-F6B4-FA8B-DB52372AB7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2360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417"/>
    </mc:Choice>
    <mc:Fallback>
      <p:transition spd="slow" advTm="80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1" x="3890963" y="6735763"/>
          <p14:tracePt t="816" x="3919538" y="6692900"/>
          <p14:tracePt t="830" x="4006850" y="6613525"/>
          <p14:tracePt t="836" x="4049713" y="6584950"/>
          <p14:tracePt t="846" x="4078288" y="6570663"/>
          <p14:tracePt t="851" x="4092575" y="6556375"/>
          <p14:tracePt t="858" x="4106863" y="6548438"/>
          <p14:tracePt t="867" x="4106863" y="6542088"/>
          <p14:tracePt t="878" x="4114800" y="6542088"/>
          <p14:tracePt t="4258" x="3913188" y="6634163"/>
          <p14:tracePt t="4266" x="3538538" y="6764338"/>
          <p14:tracePt t="5218" x="2776538" y="6340475"/>
          <p14:tracePt t="5223" x="3057525" y="6188075"/>
          <p14:tracePt t="5236" x="3890963" y="5670550"/>
          <p14:tracePt t="5243" x="4294188" y="5497513"/>
          <p14:tracePt t="5252" x="4560888" y="5397500"/>
          <p14:tracePt t="5263" x="4732338" y="5318125"/>
          <p14:tracePt t="5268" x="5064125" y="5210175"/>
          <p14:tracePt t="5275" x="5207000" y="5181600"/>
          <p14:tracePt t="5280" x="5272088" y="5167313"/>
          <p14:tracePt t="5285" x="5322888" y="5159375"/>
          <p14:tracePt t="5297" x="5394325" y="5159375"/>
          <p14:tracePt t="5304" x="5451475" y="5173663"/>
          <p14:tracePt t="5313" x="5502275" y="5181600"/>
          <p14:tracePt t="5322" x="5559425" y="5187950"/>
          <p14:tracePt t="5330" x="5559425" y="5195888"/>
          <p14:tracePt t="5340" x="5567363" y="5195888"/>
          <p14:tracePt t="5345" x="5575300" y="5195888"/>
          <p14:tracePt t="5661" x="5681663" y="5073650"/>
          <p14:tracePt t="5670" x="5834063" y="4843463"/>
          <p14:tracePt t="5683" x="6343650" y="3943350"/>
          <p14:tracePt t="5691" x="6588125" y="3613150"/>
          <p14:tracePt t="5696" x="6934200" y="2965450"/>
          <p14:tracePt t="5705" x="7164388" y="2611438"/>
          <p14:tracePt t="5712" x="7451725" y="2259013"/>
          <p14:tracePt t="5721" x="7631113" y="2036763"/>
          <p14:tracePt t="5728" x="7926388" y="1763713"/>
          <p14:tracePt t="5738" x="8213725" y="1517650"/>
          <p14:tracePt t="5746" x="8472488" y="1346200"/>
          <p14:tracePt t="5757" x="8667750" y="1266825"/>
          <p14:tracePt t="5762" x="8775700" y="1230313"/>
          <p14:tracePt t="5768" x="8826500" y="1216025"/>
          <p14:tracePt t="5776" x="8861425" y="1209675"/>
          <p14:tracePt t="5791" x="8890000" y="1209675"/>
          <p14:tracePt t="5798" x="8926513" y="1209675"/>
          <p14:tracePt t="5808" x="8940800" y="1216025"/>
          <p14:tracePt t="5814" x="8940800" y="1230313"/>
          <p14:tracePt t="5828" x="8948738" y="1238250"/>
          <p14:tracePt t="5836" x="8955088" y="1244600"/>
          <p14:tracePt t="5843" x="8955088" y="1252538"/>
          <p14:tracePt t="5861" x="8955088" y="1258888"/>
          <p14:tracePt t="5898" x="8963025" y="1258888"/>
          <p14:tracePt t="5920" x="8969375" y="1258888"/>
          <p14:tracePt t="5929" x="8977313" y="1258888"/>
          <p14:tracePt t="5948" x="8991600" y="1258888"/>
          <p14:tracePt t="5957" x="9005888" y="1252538"/>
          <p14:tracePt t="5963" x="9020175" y="1252538"/>
          <p14:tracePt t="5976" x="9034463" y="1252538"/>
          <p14:tracePt t="5985" x="9040813" y="1252538"/>
          <p14:tracePt t="5994" x="9040813" y="1258888"/>
          <p14:tracePt t="6008" x="9034463" y="1266825"/>
          <p14:tracePt t="6016" x="9020175" y="1295400"/>
          <p14:tracePt t="6027" x="8977313" y="1366838"/>
          <p14:tracePt t="6034" x="8890000" y="1525588"/>
          <p14:tracePt t="6045" x="8869363" y="1568450"/>
          <p14:tracePt t="6054" x="8855075" y="1604963"/>
          <p14:tracePt t="6058" x="8840788" y="1633538"/>
          <p14:tracePt t="6063" x="8826500" y="1655763"/>
          <p14:tracePt t="6073" x="8818563" y="1684338"/>
          <p14:tracePt t="6078" x="8810625" y="1719263"/>
          <p14:tracePt t="6084" x="8796338" y="1755775"/>
          <p14:tracePt t="6094" x="8789988" y="1806575"/>
          <p14:tracePt t="6110" x="8753475" y="1949450"/>
          <p14:tracePt t="6116" x="8724900" y="2008188"/>
          <p14:tracePt t="6122" x="8710613" y="2051050"/>
          <p14:tracePt t="6127" x="8696325" y="2079625"/>
          <p14:tracePt t="6139" x="8682038" y="2108200"/>
          <p14:tracePt t="6145" x="8674100" y="2122488"/>
          <p14:tracePt t="6149" x="8667750" y="2136775"/>
          <p14:tracePt t="6160" x="8659813" y="2151063"/>
          <p14:tracePt t="6166" x="8659813" y="2159000"/>
          <p14:tracePt t="6172" x="8653463" y="2159000"/>
          <p14:tracePt t="6181" x="8645525" y="2165350"/>
          <p14:tracePt t="6189" x="8645525" y="2173288"/>
          <p14:tracePt t="6193" x="8639175" y="2173288"/>
          <p14:tracePt t="6207" x="8639175" y="2181225"/>
          <p14:tracePt t="8020" x="8688388" y="2195513"/>
          <p14:tracePt t="8028" x="8775700" y="2216150"/>
          <p14:tracePt t="8036" x="8869363" y="2230438"/>
          <p14:tracePt t="8047" x="8926513" y="2252663"/>
          <p14:tracePt t="8055" x="9163050" y="2295525"/>
          <p14:tracePt t="8064" x="9293225" y="2317750"/>
          <p14:tracePt t="8069" x="9364663" y="2338388"/>
          <p14:tracePt t="8077" x="9386888" y="2346325"/>
          <p14:tracePt t="8085" x="9458325" y="2366963"/>
          <p14:tracePt t="8093" x="9531350" y="2389188"/>
          <p14:tracePt t="8100" x="9580563" y="2403475"/>
          <p14:tracePt t="8106" x="9609138" y="2411413"/>
          <p14:tracePt t="8115" x="9617075" y="2417763"/>
          <p14:tracePt t="8119" x="9631363" y="2417763"/>
          <p14:tracePt t="8126" x="9639300" y="2417763"/>
          <p14:tracePt t="8150" x="9645650" y="2417763"/>
          <p14:tracePt t="8163" x="9653588" y="2417763"/>
          <p14:tracePt t="8173" x="9674225" y="2425700"/>
          <p14:tracePt t="8179" x="9696450" y="2425700"/>
          <p14:tracePt t="8189" x="9710738" y="2425700"/>
          <p14:tracePt t="8197" x="9739313" y="2432050"/>
          <p14:tracePt t="8201" x="9745663" y="2439988"/>
          <p14:tracePt t="8213" x="9775825" y="2446338"/>
          <p14:tracePt t="8222" x="9782175" y="2446338"/>
          <p14:tracePt t="8230" x="9796463" y="2446338"/>
          <p14:tracePt t="8252" x="9804400" y="2446338"/>
          <p14:tracePt t="8270" x="9810750" y="2446338"/>
          <p14:tracePt t="8279" x="9810750" y="2454275"/>
          <p14:tracePt t="8285" x="9825038" y="2460625"/>
          <p14:tracePt t="8296" x="9839325" y="2460625"/>
          <p14:tracePt t="8303" x="9847263" y="2468563"/>
          <p14:tracePt t="8314" x="9853613" y="2468563"/>
          <p14:tracePt t="8321" x="9861550" y="2468563"/>
          <p14:tracePt t="8342" x="9867900" y="2468563"/>
          <p14:tracePt t="8601" x="9890125" y="2468563"/>
          <p14:tracePt t="8610" x="9918700" y="2468563"/>
          <p14:tracePt t="8616" x="9940925" y="2468563"/>
          <p14:tracePt t="8624" x="9961563" y="2468563"/>
          <p14:tracePt t="8631" x="9975850" y="2468563"/>
          <p14:tracePt t="8639" x="9991725" y="2468563"/>
          <p14:tracePt t="8646" x="9998075" y="2468563"/>
          <p14:tracePt t="8659" x="10006013" y="2468563"/>
          <p14:tracePt t="8673" x="10012363" y="2468563"/>
          <p14:tracePt t="8731" x="10012363" y="2460625"/>
          <p14:tracePt t="8788" x="10020300" y="2460625"/>
          <p14:tracePt t="8990" x="10012363" y="2460625"/>
          <p14:tracePt t="8999" x="9983788" y="2468563"/>
          <p14:tracePt t="9007" x="9955213" y="2489200"/>
          <p14:tracePt t="9011" x="9932988" y="2505075"/>
          <p14:tracePt t="9022" x="9904413" y="2525713"/>
          <p14:tracePt t="9028" x="9883775" y="2540000"/>
          <p14:tracePt t="9044" x="9861550" y="2562225"/>
          <p14:tracePt t="9054" x="9853613" y="2568575"/>
          <p14:tracePt t="9064" x="9847263" y="2576513"/>
          <p14:tracePt t="9076" x="9839325" y="2576513"/>
          <p14:tracePt t="9082" x="9839325" y="2582863"/>
          <p14:tracePt t="9100" x="9832975" y="2582863"/>
          <p14:tracePt t="9106" x="9825038" y="2582863"/>
          <p14:tracePt t="9155" x="9825038" y="2590800"/>
          <p14:tracePt t="9169" x="9818688" y="2590800"/>
          <p14:tracePt t="9184" x="9818688" y="2597150"/>
          <p14:tracePt t="9198" x="9796463" y="2627313"/>
          <p14:tracePt t="9205" x="9790113" y="2647950"/>
          <p14:tracePt t="9216" x="9782175" y="2655888"/>
          <p14:tracePt t="9222" x="9782175" y="2662238"/>
          <p14:tracePt t="9234" x="9767888" y="2670175"/>
          <p14:tracePt t="9242" x="9767888" y="2676525"/>
          <p14:tracePt t="9258" x="9761538" y="2676525"/>
          <p14:tracePt t="9268" x="9761538" y="2684463"/>
          <p14:tracePt t="9291" x="9761538" y="2690813"/>
          <p14:tracePt t="9301" x="9745663" y="2690813"/>
          <p14:tracePt t="9308" x="9731375" y="2719388"/>
          <p14:tracePt t="9318" x="9696450" y="2741613"/>
          <p14:tracePt t="9326" x="9682163" y="2763838"/>
          <p14:tracePt t="9330" x="9667875" y="2778125"/>
          <p14:tracePt t="9335" x="9639300" y="2806700"/>
          <p14:tracePt t="9345" x="9609138" y="2827338"/>
          <p14:tracePt t="9352" x="9574213" y="2849563"/>
          <p14:tracePt t="9356" x="9566275" y="2871788"/>
          <p14:tracePt t="9366" x="9537700" y="2900363"/>
          <p14:tracePt t="9374" x="9515475" y="2928938"/>
          <p14:tracePt t="9378" x="9486900" y="2971800"/>
          <p14:tracePt t="9385" x="9466263" y="3000375"/>
          <p14:tracePt t="9394" x="9444038" y="3036888"/>
          <p14:tracePt t="9402" x="9423400" y="3073400"/>
          <p14:tracePt t="9414" x="9386888" y="3108325"/>
          <p14:tracePt t="9422" x="9372600" y="3130550"/>
          <p14:tracePt t="9427" x="9350375" y="3144838"/>
          <p14:tracePt t="9438" x="9344025" y="3144838"/>
          <p14:tracePt t="9446" x="9329738" y="3159125"/>
          <p14:tracePt t="9450" x="9315450" y="3173413"/>
          <p14:tracePt t="9458" x="9307513" y="3181350"/>
          <p14:tracePt t="9471" x="9301163" y="3181350"/>
          <p14:tracePt t="9478" x="9293225" y="3187700"/>
          <p14:tracePt t="9488" x="9293225" y="3195638"/>
          <p14:tracePt t="9505" x="9285288" y="3195638"/>
          <p14:tracePt t="9544" x="9278938" y="3201988"/>
          <p14:tracePt t="9579" x="9271000" y="3216275"/>
          <p14:tracePt t="9587" x="9250363" y="3224213"/>
          <p14:tracePt t="9593" x="9236075" y="3244850"/>
          <p14:tracePt t="9606" x="9236075" y="3252788"/>
          <p14:tracePt t="9612" x="9228138" y="3259138"/>
          <p14:tracePt t="9623" x="9221788" y="3275013"/>
          <p14:tracePt t="9636" x="9178925" y="3338513"/>
          <p14:tracePt t="9643" x="9156700" y="3375025"/>
          <p14:tracePt t="9654" x="9142413" y="3389313"/>
          <p14:tracePt t="9661" x="9120188" y="3411538"/>
          <p14:tracePt t="9670" x="9091613" y="3440113"/>
          <p14:tracePt t="9676" x="9048750" y="3482975"/>
          <p14:tracePt t="9683" x="8997950" y="3519488"/>
          <p14:tracePt t="9687" x="8948738" y="3554413"/>
          <p14:tracePt t="9696" x="8904288" y="3598863"/>
          <p14:tracePt t="9703" x="8861425" y="3641725"/>
          <p14:tracePt t="9708" x="8826500" y="3670300"/>
          <p14:tracePt t="9716" x="8804275" y="3698875"/>
          <p14:tracePt t="9726" x="8782050" y="3727450"/>
          <p14:tracePt t="9737" x="8747125" y="3792538"/>
          <p14:tracePt t="9751" x="8718550" y="3829050"/>
          <p14:tracePt t="9758" x="8710613" y="3843338"/>
          <p14:tracePt t="9766" x="8696325" y="3857625"/>
          <p14:tracePt t="9778" x="8688388" y="3871913"/>
          <p14:tracePt t="9785" x="8674100" y="3878263"/>
          <p14:tracePt t="9802" x="8667750" y="3886200"/>
          <p14:tracePt t="9811" x="8667750" y="3892550"/>
          <p14:tracePt t="9820" x="8659813" y="3900488"/>
          <p14:tracePt t="10032" x="8639175" y="3922713"/>
          <p14:tracePt t="10044" x="8610600" y="3957638"/>
          <p14:tracePt t="10050" x="8566150" y="3994150"/>
          <p14:tracePt t="10054" x="8531225" y="4037013"/>
          <p14:tracePt t="10070" x="8488363" y="4087813"/>
          <p14:tracePt t="10077" x="8466138" y="4108450"/>
          <p14:tracePt t="10085" x="8458200" y="4130675"/>
          <p14:tracePt t="10092" x="8443913" y="4138613"/>
          <p14:tracePt t="10104" x="8415338" y="4181475"/>
          <p14:tracePt t="10110" x="8408988" y="4187825"/>
          <p14:tracePt t="10118" x="8401050" y="4202113"/>
          <p14:tracePt t="10130" x="8394700" y="4210050"/>
          <p14:tracePt t="10136" x="8386763" y="4210050"/>
          <p14:tracePt t="10149" x="8386763" y="4216400"/>
          <p14:tracePt t="10162" x="8386763" y="4224338"/>
          <p14:tracePt t="10291" x="8380413" y="4224338"/>
          <p14:tracePt t="10307" x="8372475" y="4224338"/>
          <p14:tracePt t="10377" x="8366125" y="4224338"/>
          <p14:tracePt t="10385" x="8350250" y="4224338"/>
          <p14:tracePt t="10391" x="8343900" y="4224338"/>
          <p14:tracePt t="10399" x="8315325" y="4224338"/>
          <p14:tracePt t="10413" x="8278813" y="4224338"/>
          <p14:tracePt t="10419" x="8272463" y="4224338"/>
          <p14:tracePt t="10434" x="8250238" y="4224338"/>
          <p14:tracePt t="10456" x="8242300" y="4224338"/>
          <p14:tracePt t="10465" x="8235950" y="4224338"/>
          <p14:tracePt t="10651" x="8258175" y="4238625"/>
          <p14:tracePt t="10664" x="8329613" y="4368800"/>
          <p14:tracePt t="10681" x="8408988" y="4505325"/>
          <p14:tracePt t="10689" x="8451850" y="4568825"/>
          <p14:tracePt t="10694" x="8488363" y="4605338"/>
          <p14:tracePt t="10701" x="8523288" y="4648200"/>
          <p14:tracePt t="10710" x="8551863" y="4692650"/>
          <p14:tracePt t="10722" x="8588375" y="4735513"/>
          <p14:tracePt t="10727" x="8631238" y="4784725"/>
          <p14:tracePt t="10734" x="8659813" y="4835525"/>
          <p14:tracePt t="10737" x="8688388" y="4886325"/>
          <p14:tracePt t="10747" x="8718550" y="4937125"/>
          <p14:tracePt t="10754" x="8739188" y="4986338"/>
          <p14:tracePt t="10766" x="8753475" y="5016500"/>
          <p14:tracePt t="10775" x="8789988" y="5051425"/>
          <p14:tracePt t="10786" x="8855075" y="5108575"/>
          <p14:tracePt t="10800" x="8883650" y="5130800"/>
          <p14:tracePt t="10808" x="8904288" y="5138738"/>
          <p14:tracePt t="10820" x="8912225" y="5145088"/>
          <p14:tracePt t="10833" x="8912225" y="5153025"/>
          <p14:tracePt t="11031" x="8955088" y="5173663"/>
          <p14:tracePt t="11042" x="9026525" y="5210175"/>
          <p14:tracePt t="11047" x="9113838" y="5253038"/>
          <p14:tracePt t="11053" x="9199563" y="5303838"/>
          <p14:tracePt t="11059" x="9250363" y="5346700"/>
          <p14:tracePt t="11071" x="9307513" y="5403850"/>
          <p14:tracePt t="11077" x="9336088" y="5432425"/>
          <p14:tracePt t="11086" x="9350375" y="5462588"/>
          <p14:tracePt t="11095" x="9372600" y="5491163"/>
          <p14:tracePt t="11108" x="9372600" y="5497513"/>
          <p14:tracePt t="11113" x="9372600" y="5505450"/>
          <p14:tracePt t="11120" x="9378950" y="5505450"/>
          <p14:tracePt t="11125" x="9386888" y="5511800"/>
          <p14:tracePt t="11135" x="9386888" y="5519738"/>
          <p14:tracePt t="11141" x="9393238" y="5519738"/>
          <p14:tracePt t="11150" x="9393238" y="5526088"/>
          <p14:tracePt t="11156" x="9401175" y="5526088"/>
          <p14:tracePt t="11168" x="9409113" y="5526088"/>
          <p14:tracePt t="11175" x="9423400" y="5526088"/>
          <p14:tracePt t="11186" x="9429750" y="5511800"/>
          <p14:tracePt t="11193" x="9451975" y="5491163"/>
          <p14:tracePt t="11204" x="9466263" y="5483225"/>
          <p14:tracePt t="11212" x="9472613" y="5476875"/>
          <p14:tracePt t="11225" x="9486900" y="5476875"/>
          <p14:tracePt t="11232" x="9509125" y="5476875"/>
          <p14:tracePt t="11243" x="9559925" y="5476875"/>
          <p14:tracePt t="11249" x="9609138" y="5476875"/>
          <p14:tracePt t="11261" x="9688513" y="5491163"/>
          <p14:tracePt t="11267" x="9702800" y="5497513"/>
          <p14:tracePt t="11277" x="9717088" y="5505450"/>
          <p14:tracePt t="11283" x="9731375" y="5511800"/>
          <p14:tracePt t="11298" x="9739313" y="5511800"/>
          <p14:tracePt t="11312" x="9745663" y="5505450"/>
          <p14:tracePt t="11323" x="9745663" y="5497513"/>
          <p14:tracePt t="11330" x="9753600" y="5468938"/>
          <p14:tracePt t="11333" x="9775825" y="5432425"/>
          <p14:tracePt t="11342" x="9796463" y="5383213"/>
          <p14:tracePt t="11351" x="9818688" y="5346700"/>
          <p14:tracePt t="11363" x="9926638" y="5238750"/>
          <p14:tracePt t="11369" x="10012363" y="5181600"/>
          <p14:tracePt t="11381" x="10063163" y="5138738"/>
          <p14:tracePt t="11388" x="10120313" y="5094288"/>
          <p14:tracePt t="11392" x="10163175" y="5065713"/>
          <p14:tracePt t="11403" x="10213975" y="5022850"/>
          <p14:tracePt t="11407" x="10279063" y="4972050"/>
          <p14:tracePt t="11414" x="10344150" y="4922838"/>
          <p14:tracePt t="11419" x="10358438" y="4914900"/>
          <p14:tracePt t="11431" x="10501313" y="4764088"/>
          <p14:tracePt t="11437" x="10602913" y="4598988"/>
          <p14:tracePt t="11443" x="10660063" y="4505325"/>
          <p14:tracePt t="11452" x="10696575" y="4440238"/>
          <p14:tracePt t="11459" x="10725150" y="4389438"/>
          <p14:tracePt t="11470" x="10839450" y="4252913"/>
          <p14:tracePt t="11476" x="10882313" y="4195763"/>
          <p14:tracePt t="11484" x="10926763" y="4152900"/>
          <p14:tracePt t="11499" x="10975975" y="4102100"/>
          <p14:tracePt t="11507" x="10998200" y="4073525"/>
          <p14:tracePt t="11516" x="11012488" y="4059238"/>
          <p14:tracePt t="11530" x="11034713" y="4030663"/>
          <p14:tracePt t="11536" x="11049000" y="4014788"/>
          <p14:tracePt t="11546" x="11063288" y="4000500"/>
          <p14:tracePt t="11551" x="11077575" y="3986213"/>
          <p14:tracePt t="11559" x="11083925" y="3965575"/>
          <p14:tracePt t="11564" x="11098213" y="3951288"/>
          <p14:tracePt t="11574" x="11126788" y="3929063"/>
          <p14:tracePt t="11580" x="11149013" y="3922713"/>
          <p14:tracePt t="11588" x="11171238" y="3906838"/>
          <p14:tracePt t="11592" x="11191875" y="3900488"/>
          <p14:tracePt t="11603" x="11220450" y="3886200"/>
          <p14:tracePt t="11609" x="11249025" y="3886200"/>
          <p14:tracePt t="11614" x="11264900" y="3871913"/>
          <p14:tracePt t="11623" x="11285538" y="3871913"/>
          <p14:tracePt t="11631" x="11299825" y="3857625"/>
          <p14:tracePt t="11640" x="11314113" y="3857625"/>
          <p14:tracePt t="11644" x="11336338" y="3849688"/>
          <p14:tracePt t="11653" x="11342688" y="3835400"/>
          <p14:tracePt t="11667" x="11393488" y="3821113"/>
          <p14:tracePt t="11679" x="11436350" y="3821113"/>
          <p14:tracePt t="11685" x="11450638" y="3821113"/>
          <p14:tracePt t="11697" x="11458575" y="3829050"/>
          <p14:tracePt t="11715" x="11472863" y="3835400"/>
          <p14:tracePt t="11822" x="11464925" y="3835400"/>
          <p14:tracePt t="11830" x="11464925" y="3829050"/>
          <p14:tracePt t="11836" x="11464925" y="3814763"/>
          <p14:tracePt t="11845" x="11450638" y="3763963"/>
          <p14:tracePt t="11853" x="11415713" y="3690938"/>
          <p14:tracePt t="11858" x="11387138" y="3619500"/>
          <p14:tracePt t="11868" x="11342688" y="3533775"/>
          <p14:tracePt t="11880" x="11249025" y="3389313"/>
          <p14:tracePt t="11887" x="11191875" y="3332163"/>
          <p14:tracePt t="11897" x="11149013" y="3289300"/>
          <p14:tracePt t="11903" x="11098213" y="3259138"/>
          <p14:tracePt t="11910" x="11063288" y="3238500"/>
          <p14:tracePt t="11918" x="11034713" y="3224213"/>
          <p14:tracePt t="11925" x="11004550" y="3224213"/>
          <p14:tracePt t="11938" x="10961688" y="3201988"/>
          <p14:tracePt t="11947" x="10910888" y="3181350"/>
          <p14:tracePt t="11952" x="10839450" y="3167063"/>
          <p14:tracePt t="11962" x="10753725" y="3130550"/>
          <p14:tracePt t="11968" x="10688638" y="3094038"/>
          <p14:tracePt t="11983" x="10580688" y="2965450"/>
          <p14:tracePt t="11990" x="10537825" y="2914650"/>
          <p14:tracePt t="12001" x="10444163" y="2813050"/>
          <p14:tracePt t="12012" x="10387013" y="2778125"/>
          <p14:tracePt t="12016" x="10336213" y="2755900"/>
          <p14:tracePt t="12032" x="10271125" y="2727325"/>
          <p14:tracePt t="12038" x="10250488" y="2727325"/>
          <p14:tracePt t="12048" x="10242550" y="2727325"/>
          <p14:tracePt t="12055" x="10236200" y="2727325"/>
          <p14:tracePt t="12062" x="10228263" y="2727325"/>
          <p14:tracePt t="12076" x="10213975" y="2727325"/>
          <p14:tracePt t="12084" x="10206038" y="2727325"/>
          <p14:tracePt t="12095" x="10177463" y="2719388"/>
          <p14:tracePt t="12102" x="10163175" y="2713038"/>
          <p14:tracePt t="12114" x="10142538" y="2698750"/>
          <p14:tracePt t="12118" x="10113963" y="2684463"/>
          <p14:tracePt t="12124" x="10083800" y="2670175"/>
          <p14:tracePt t="12134" x="10063163" y="2655888"/>
          <p14:tracePt t="12147" x="10020300" y="2619375"/>
          <p14:tracePt t="12152" x="9998075" y="2605088"/>
          <p14:tracePt t="12163" x="9983788" y="2590800"/>
          <p14:tracePt t="12178" x="9975850" y="2582863"/>
          <p14:tracePt t="12184" x="9969500" y="2582863"/>
          <p14:tracePt t="12199" x="9969500" y="2576513"/>
          <p14:tracePt t="12207" x="9961563" y="2576513"/>
          <p14:tracePt t="12218" x="9955213" y="2576513"/>
          <p14:tracePt t="12224" x="9947275" y="2576513"/>
          <p14:tracePt t="12241" x="9947275" y="2568575"/>
          <p14:tracePt t="12250" x="9932988" y="2568575"/>
          <p14:tracePt t="12254" x="9926638" y="2568575"/>
          <p14:tracePt t="12261" x="9918700" y="2562225"/>
          <p14:tracePt t="12269" x="9912350" y="2562225"/>
          <p14:tracePt t="12283" x="9904413" y="2562225"/>
          <p14:tracePt t="12296" x="9898063" y="2562225"/>
          <p14:tracePt t="12319" x="9890125" y="2562225"/>
          <p14:tracePt t="12326" x="9883775" y="2562225"/>
          <p14:tracePt t="12347" x="9875838" y="2562225"/>
          <p14:tracePt t="12361" x="9867900" y="2562225"/>
          <p14:tracePt t="12370" x="9861550" y="2562225"/>
          <p14:tracePt t="12378" x="9853613" y="2562225"/>
          <p14:tracePt t="12387" x="9832975" y="2562225"/>
          <p14:tracePt t="12393" x="9818688" y="2568575"/>
          <p14:tracePt t="12402" x="9804400" y="2576513"/>
          <p14:tracePt t="12408" x="9790113" y="2576513"/>
          <p14:tracePt t="12414" x="9767888" y="2582863"/>
          <p14:tracePt t="12424" x="9739313" y="2582863"/>
          <p14:tracePt t="12429" x="9725025" y="2590800"/>
          <p14:tracePt t="12435" x="9702800" y="2590800"/>
          <p14:tracePt t="12448" x="9667875" y="2597150"/>
          <p14:tracePt t="12455" x="9653588" y="2605088"/>
          <p14:tracePt t="12471" x="9631363" y="2619375"/>
          <p14:tracePt t="12478" x="9623425" y="2627313"/>
          <p14:tracePt t="12497" x="9617075" y="2633663"/>
          <p14:tracePt t="12508" x="9609138" y="2633663"/>
          <p14:tracePt t="12542" x="9609138" y="2641600"/>
          <p14:tracePt t="12552" x="9602788" y="2641600"/>
          <p14:tracePt t="12557" x="9594850" y="2662238"/>
          <p14:tracePt t="12570" x="9566275" y="2763838"/>
          <p14:tracePt t="12577" x="9545638" y="2813050"/>
          <p14:tracePt t="12585" x="9515475" y="2900363"/>
          <p14:tracePt t="12598" x="9466263" y="3059113"/>
          <p14:tracePt t="12615" x="9401175" y="3144838"/>
          <p14:tracePt t="12620" x="9378950" y="3187700"/>
          <p14:tracePt t="12627" x="9364663" y="3201988"/>
          <p14:tracePt t="12635" x="9358313" y="3216275"/>
          <p14:tracePt t="12646" x="9344025" y="3230563"/>
          <p14:tracePt t="12657" x="9315450" y="3267075"/>
          <p14:tracePt t="12671" x="9307513" y="3275013"/>
          <p14:tracePt t="12686" x="9301163" y="3281363"/>
          <p14:tracePt t="12915" x="9301163" y="3275013"/>
          <p14:tracePt t="12929" x="9301163" y="3267075"/>
          <p14:tracePt t="12937" x="9301163" y="3252788"/>
          <p14:tracePt t="12945" x="9301163" y="3238500"/>
          <p14:tracePt t="12953" x="9301163" y="3230563"/>
          <p14:tracePt t="12960" x="9301163" y="3224213"/>
          <p14:tracePt t="13073" x="9301163" y="3230563"/>
          <p14:tracePt t="14058" x="9301163" y="3173413"/>
          <p14:tracePt t="14069" x="9315450" y="3079750"/>
          <p14:tracePt t="14075" x="9315450" y="2971800"/>
          <p14:tracePt t="14087" x="9307513" y="2820988"/>
          <p14:tracePt t="14095" x="9307513" y="2792413"/>
          <p14:tracePt t="14102" x="9307513" y="2763838"/>
          <p14:tracePt t="14110" x="9307513" y="2749550"/>
          <p14:tracePt t="14126" x="9307513" y="2741613"/>
          <p14:tracePt t="14339" x="9315450" y="2741613"/>
          <p14:tracePt t="14374" x="9321800" y="2741613"/>
          <p14:tracePt t="14383" x="9336088" y="2735263"/>
          <p14:tracePt t="14389" x="9358313" y="2735263"/>
          <p14:tracePt t="14398" x="9393238" y="2727325"/>
          <p14:tracePt t="14406" x="9444038" y="2719388"/>
          <p14:tracePt t="14418" x="9523413" y="2719388"/>
          <p14:tracePt t="14425" x="9559925" y="2719388"/>
          <p14:tracePt t="14436" x="9588500" y="2719388"/>
          <p14:tracePt t="14442" x="9602788" y="2719388"/>
          <p14:tracePt t="14453" x="9623425" y="2719388"/>
          <p14:tracePt t="14460" x="9653588" y="2719388"/>
          <p14:tracePt t="14478" x="9682163" y="2719388"/>
          <p14:tracePt t="14483" x="9702800" y="2719388"/>
          <p14:tracePt t="14489" x="9731375" y="2719388"/>
          <p14:tracePt t="14498" x="9796463" y="2727325"/>
          <p14:tracePt t="14505" x="9861550" y="2727325"/>
          <p14:tracePt t="14514" x="9926638" y="2735263"/>
          <p14:tracePt t="14521" x="9969500" y="2749550"/>
          <p14:tracePt t="14530" x="10012363" y="2755900"/>
          <p14:tracePt t="14537" x="10055225" y="2763838"/>
          <p14:tracePt t="14542" x="10083800" y="2778125"/>
          <p14:tracePt t="14552" x="10134600" y="2784475"/>
          <p14:tracePt t="14559" x="10185400" y="2792413"/>
          <p14:tracePt t="14566" x="10236200" y="2806700"/>
          <p14:tracePt t="14570" x="10271125" y="2813050"/>
          <p14:tracePt t="14579" x="10299700" y="2820988"/>
          <p14:tracePt t="14584" x="10321925" y="2827338"/>
          <p14:tracePt t="14590" x="10344150" y="2835275"/>
          <p14:tracePt t="14600" x="10364788" y="2849563"/>
          <p14:tracePt t="14611" x="10387013" y="2863850"/>
          <p14:tracePt t="14615" x="10415588" y="2878138"/>
          <p14:tracePt t="14619" x="10472738" y="2914650"/>
          <p14:tracePt t="14627" x="10523538" y="2965450"/>
          <p14:tracePt t="14635" x="10594975" y="3022600"/>
          <p14:tracePt t="14641" x="10660063" y="3059113"/>
          <p14:tracePt t="14649" x="10702925" y="3087688"/>
          <p14:tracePt t="14659" x="10731500" y="3116263"/>
          <p14:tracePt t="14670" x="10760075" y="3151188"/>
          <p14:tracePt t="14685" x="10768013" y="3159125"/>
          <p14:tracePt t="14691" x="10774363" y="3167063"/>
          <p14:tracePt t="14701" x="10782300" y="3173413"/>
          <p14:tracePt t="14720" x="10782300" y="3181350"/>
          <p14:tracePt t="14728" x="10788650" y="3181350"/>
          <p14:tracePt t="14734" x="10810875" y="3195638"/>
          <p14:tracePt t="14742" x="10861675" y="3209925"/>
          <p14:tracePt t="14748" x="10890250" y="3224213"/>
          <p14:tracePt t="14759" x="10933113" y="3238500"/>
          <p14:tracePt t="14765" x="10947400" y="3244850"/>
          <p14:tracePt t="14774" x="10961688" y="3252788"/>
          <p14:tracePt t="14779" x="10975975" y="3259138"/>
          <p14:tracePt t="14788" x="10975975" y="3267075"/>
          <p14:tracePt t="14878" x="10969625" y="3259138"/>
          <p14:tracePt t="14892" x="10969625" y="3252788"/>
          <p14:tracePt t="14900" x="10961688" y="3252788"/>
          <p14:tracePt t="14914" x="10947400" y="3238500"/>
          <p14:tracePt t="14923" x="10918825" y="3224213"/>
          <p14:tracePt t="14928" x="10890250" y="3201988"/>
          <p14:tracePt t="14939" x="10861675" y="3181350"/>
          <p14:tracePt t="14946" x="10833100" y="3159125"/>
          <p14:tracePt t="14958" x="10660063" y="3073400"/>
          <p14:tracePt t="14965" x="10588625" y="3036888"/>
          <p14:tracePt t="14975" x="10529888" y="3008313"/>
          <p14:tracePt t="14987" x="10444163" y="2965450"/>
          <p14:tracePt t="14993" x="10407650" y="2935288"/>
          <p14:tracePt t="15004" x="10358438" y="2906713"/>
          <p14:tracePt t="15010" x="10313988" y="2878138"/>
          <p14:tracePt t="15017" x="10271125" y="2849563"/>
          <p14:tracePt t="15023" x="10242550" y="2835275"/>
          <p14:tracePt t="15030" x="10236200" y="2820988"/>
          <p14:tracePt t="15039" x="10213975" y="2806700"/>
          <p14:tracePt t="15050" x="10177463" y="2792413"/>
          <p14:tracePt t="15062" x="10156825" y="2778125"/>
          <p14:tracePt t="15066" x="10128250" y="2770188"/>
          <p14:tracePt t="15072" x="10091738" y="2763838"/>
          <p14:tracePt t="15082" x="10055225" y="2749550"/>
          <p14:tracePt t="15088" x="9991725" y="2741613"/>
          <p14:tracePt t="15100" x="9890125" y="2735263"/>
          <p14:tracePt t="15108" x="9839325" y="2727325"/>
          <p14:tracePt t="15118" x="9782175" y="2719388"/>
          <p14:tracePt t="15130" x="9682163" y="2690813"/>
          <p14:tracePt t="15137" x="9609138" y="2670175"/>
          <p14:tracePt t="15143" x="9523413" y="2619375"/>
          <p14:tracePt t="15155" x="9451975" y="2576513"/>
          <p14:tracePt t="15160" x="9401175" y="2540000"/>
          <p14:tracePt t="15167" x="9358313" y="2511425"/>
          <p14:tracePt t="15177" x="9336088" y="2497138"/>
          <p14:tracePt t="15183" x="9321800" y="2482850"/>
          <p14:tracePt t="15195" x="9307513" y="2468563"/>
          <p14:tracePt t="15209" x="9301163" y="2460625"/>
          <p14:tracePt t="15224" x="9301163" y="2454275"/>
          <p14:tracePt t="15237" x="9301163" y="2446338"/>
          <p14:tracePt t="15259" x="9301163" y="2439988"/>
          <p14:tracePt t="15273" x="9301163" y="2432050"/>
          <p14:tracePt t="15287" x="9301163" y="2417763"/>
          <p14:tracePt t="15295" x="9301163" y="2403475"/>
          <p14:tracePt t="15309" x="9329738" y="2352675"/>
          <p14:tracePt t="15316" x="9350375" y="2324100"/>
          <p14:tracePt t="15328" x="9358313" y="2309813"/>
          <p14:tracePt t="15333" x="9364663" y="2303463"/>
          <p14:tracePt t="15345" x="9372600" y="2303463"/>
          <p14:tracePt t="15350" x="9372600" y="2295525"/>
          <p14:tracePt t="15611" x="9559925" y="2238375"/>
          <p14:tracePt t="15620" x="9653588" y="2209800"/>
          <p14:tracePt t="15626" x="9745663" y="2187575"/>
          <p14:tracePt t="15634" x="9867900" y="2181225"/>
          <p14:tracePt t="15643" x="9983788" y="2181225"/>
          <p14:tracePt t="15654" x="10163175" y="2187575"/>
          <p14:tracePt t="15661" x="10264775" y="2216150"/>
          <p14:tracePt t="15672" x="10421938" y="2295525"/>
          <p14:tracePt t="15679" x="10609263" y="2403475"/>
          <p14:tracePt t="15689" x="10810875" y="2576513"/>
          <p14:tracePt t="15697" x="11004550" y="2741613"/>
          <p14:tracePt t="15708" x="11156950" y="2849563"/>
          <p14:tracePt t="15714" x="11220450" y="2928938"/>
          <p14:tracePt t="15727" x="11328400" y="3059113"/>
          <p14:tracePt t="15734" x="11371263" y="3108325"/>
          <p14:tracePt t="15749" x="11458575" y="3195638"/>
          <p14:tracePt t="15757" x="11487150" y="3238500"/>
          <p14:tracePt t="15770" x="11544300" y="3317875"/>
          <p14:tracePt t="15777" x="11558588" y="3352800"/>
          <p14:tracePt t="15787" x="11587163" y="3397250"/>
          <p14:tracePt t="15799" x="11637963" y="3475038"/>
          <p14:tracePt t="15805" x="11652250" y="3519488"/>
          <p14:tracePt t="15812" x="11674475" y="3548063"/>
          <p14:tracePt t="15821" x="11688763" y="3576638"/>
          <p14:tracePt t="15829" x="11703050" y="3605213"/>
          <p14:tracePt t="15840" x="11709400" y="3633788"/>
          <p14:tracePt t="15844" x="11717338" y="3641725"/>
          <p14:tracePt t="15851" x="11717338" y="3648075"/>
          <p14:tracePt t="15856" x="11717338" y="3656013"/>
          <p14:tracePt t="15877" x="11717338" y="3662363"/>
          <p14:tracePt t="16100" x="11580813" y="3582988"/>
          <p14:tracePt t="16110" x="11171238" y="3382963"/>
          <p14:tracePt t="16117" x="10969625" y="3275013"/>
          <p14:tracePt t="16122" x="10487025" y="3022600"/>
          <p14:tracePt t="16133" x="10256838" y="2892425"/>
          <p14:tracePt t="16138" x="10040938" y="2735263"/>
          <p14:tracePt t="16144" x="9825038" y="2562225"/>
          <p14:tracePt t="16155" x="9731375" y="2489200"/>
          <p14:tracePt t="16161" x="9696450" y="2460625"/>
          <p14:tracePt t="16164" x="9667875" y="2439988"/>
          <p14:tracePt t="16174" x="9653588" y="2425700"/>
          <p14:tracePt t="16180" x="9645650" y="2417763"/>
          <p14:tracePt t="16187" x="9639300" y="2417763"/>
          <p14:tracePt t="16195" x="9631363" y="2411413"/>
          <p14:tracePt t="16203" x="9631363" y="2403475"/>
          <p14:tracePt t="16258" x="9631363" y="2397125"/>
          <p14:tracePt t="16294" x="9623425" y="2389188"/>
          <p14:tracePt t="16305" x="9617075" y="2374900"/>
          <p14:tracePt t="16311" x="9602788" y="2332038"/>
          <p14:tracePt t="16320" x="9588500" y="2281238"/>
          <p14:tracePt t="16331" x="9551988" y="2201863"/>
          <p14:tracePt t="16337" x="9551988" y="2187575"/>
          <p14:tracePt t="16351" x="9551988" y="2181225"/>
          <p14:tracePt t="16363" x="9551988" y="2173288"/>
          <p14:tracePt t="16381" x="9551988" y="2165350"/>
          <p14:tracePt t="16459" x="9545638" y="2165350"/>
          <p14:tracePt t="16482" x="9458325" y="2093913"/>
          <p14:tracePt t="16493" x="9372600" y="2022475"/>
          <p14:tracePt t="16499" x="9293225" y="1957388"/>
          <p14:tracePt t="16503" x="9228138" y="1871663"/>
          <p14:tracePt t="16512" x="9170988" y="1820863"/>
          <p14:tracePt t="16519" x="9142413" y="1784350"/>
          <p14:tracePt t="16530" x="9099550" y="1755775"/>
          <p14:tracePt t="16534" x="9070975" y="1741488"/>
          <p14:tracePt t="16541" x="9055100" y="1733550"/>
          <p14:tracePt t="16545" x="9040813" y="1727200"/>
          <p14:tracePt t="16555" x="9034463" y="1727200"/>
          <p14:tracePt t="16578" x="9026525" y="1727200"/>
          <p14:tracePt t="16589" x="9026525" y="1741488"/>
          <p14:tracePt t="16595" x="9048750" y="1770063"/>
          <p14:tracePt t="16607" x="9099550" y="1820863"/>
          <p14:tracePt t="16613" x="9142413" y="1892300"/>
          <p14:tracePt t="16624" x="9199563" y="1979613"/>
          <p14:tracePt t="16632" x="9451975" y="2497138"/>
          <p14:tracePt t="16642" x="9515475" y="2633663"/>
          <p14:tracePt t="16647" x="9645650" y="2943225"/>
          <p14:tracePt t="16653" x="9717088" y="3201988"/>
          <p14:tracePt t="16662" x="9745663" y="3317875"/>
          <p14:tracePt t="16669" x="9775825" y="3432175"/>
          <p14:tracePt t="16681" x="9790113" y="3548063"/>
          <p14:tracePt t="16685" x="9810750" y="3641725"/>
          <p14:tracePt t="16692" x="9825038" y="3670300"/>
          <p14:tracePt t="16704" x="9825038" y="3706813"/>
          <p14:tracePt t="16710" x="9825038" y="3721100"/>
          <p14:tracePt t="16732" x="9825038" y="3727450"/>
          <p14:tracePt t="16748" x="9804400" y="3670300"/>
          <p14:tracePt t="16754" x="9739313" y="3511550"/>
          <p14:tracePt t="16765" x="9674225" y="3403600"/>
          <p14:tracePt t="16769" x="9574213" y="3159125"/>
          <p14:tracePt t="16783" x="9472613" y="2784475"/>
          <p14:tracePt t="16797" x="9444038" y="2576513"/>
          <p14:tracePt t="16805" x="9444038" y="2525713"/>
          <p14:tracePt t="16816" x="9444038" y="2511425"/>
          <p14:tracePt t="16820" x="9444038" y="2497138"/>
          <p14:tracePt t="16834" x="9444038" y="2489200"/>
          <p14:tracePt t="16847" x="9444038" y="2482850"/>
          <p14:tracePt t="16883" x="9451975" y="2482850"/>
          <p14:tracePt t="16893" x="9472613" y="2505075"/>
          <p14:tracePt t="16899" x="9494838" y="2533650"/>
          <p14:tracePt t="16904" x="9523413" y="2562225"/>
          <p14:tracePt t="16915" x="9551988" y="2597150"/>
          <p14:tracePt t="16922" x="9574213" y="2627313"/>
          <p14:tracePt t="16926" x="9588500" y="2655888"/>
          <p14:tracePt t="16938" x="9602788" y="2662238"/>
          <p14:tracePt t="16945" x="9609138" y="2676525"/>
          <p14:tracePt t="16957" x="9617075" y="2690813"/>
          <p14:tracePt t="16973" x="9617075" y="2698750"/>
          <p14:tracePt t="17294" x="9580563" y="2690813"/>
          <p14:tracePt t="17306" x="9501188" y="2684463"/>
          <p14:tracePt t="17311" x="9401175" y="2684463"/>
          <p14:tracePt t="17315" x="9307513" y="2684463"/>
          <p14:tracePt t="17326" x="9250363" y="2684463"/>
          <p14:tracePt t="17333" x="9199563" y="2698750"/>
          <p14:tracePt t="17337" x="9128125" y="2713038"/>
          <p14:tracePt t="17351" x="8977313" y="2719388"/>
          <p14:tracePt t="17357" x="8926513" y="2719388"/>
          <p14:tracePt t="17368" x="8890000" y="2719388"/>
          <p14:tracePt t="17376" x="8861425" y="2713038"/>
          <p14:tracePt t="17384" x="8861425" y="2705100"/>
          <p14:tracePt t="17389" x="8855075" y="2705100"/>
          <p14:tracePt t="17402" x="8847138" y="2705100"/>
          <p14:tracePt t="17417" x="8840788" y="2705100"/>
          <p14:tracePt t="17424" x="8832850" y="2705100"/>
          <p14:tracePt t="17466" x="8832850" y="2698750"/>
          <p14:tracePt t="17476" x="8826500" y="2698750"/>
          <p14:tracePt t="17538" x="8826500" y="2690813"/>
          <p14:tracePt t="17546" x="8818563" y="2690813"/>
          <p14:tracePt t="17568" x="8810625" y="2676525"/>
          <p14:tracePt t="17578" x="8804275" y="2662238"/>
          <p14:tracePt t="17585" x="8796338" y="2655888"/>
          <p14:tracePt t="17589" x="8789988" y="2641600"/>
          <p14:tracePt t="17598" x="8789988" y="2633663"/>
          <p14:tracePt t="17605" x="8789988" y="2627313"/>
          <p14:tracePt t="17619" x="8782050" y="2619375"/>
          <p14:tracePt t="17626" x="8782050" y="2611438"/>
          <p14:tracePt t="17639" x="8782050" y="2605088"/>
          <p14:tracePt t="17651" x="8782050" y="2597150"/>
          <p14:tracePt t="17684" x="8782050" y="2590800"/>
          <p14:tracePt t="17703" x="8775700" y="2590800"/>
          <p14:tracePt t="17714" x="8775700" y="2582863"/>
          <p14:tracePt t="17753" x="8775700" y="2576513"/>
          <p14:tracePt t="17762" x="8767763" y="2568575"/>
          <p14:tracePt t="17776" x="8761413" y="2568575"/>
          <p14:tracePt t="17782" x="8753475" y="2562225"/>
          <p14:tracePt t="17793" x="8739188" y="2562225"/>
          <p14:tracePt t="17799" x="8732838" y="2554288"/>
          <p14:tracePt t="17804" x="8724900" y="2554288"/>
          <p14:tracePt t="17814" x="8718550" y="2554288"/>
          <p14:tracePt t="17826" x="8710613" y="2554288"/>
          <p14:tracePt t="17842" x="8702675" y="2554288"/>
          <p14:tracePt t="17875" x="8696325" y="2554288"/>
          <p14:tracePt t="17898" x="8688388" y="2554288"/>
          <p14:tracePt t="17941" x="8688388" y="2562225"/>
          <p14:tracePt t="17954" x="8688388" y="2576513"/>
          <p14:tracePt t="17963" x="8688388" y="2590800"/>
          <p14:tracePt t="17974" x="8688388" y="2619375"/>
          <p14:tracePt t="17978" x="8688388" y="2662238"/>
          <p14:tracePt t="17983" x="8688388" y="2705100"/>
          <p14:tracePt t="17998" x="8688388" y="2763838"/>
          <p14:tracePt t="18005" x="8688388" y="2784475"/>
          <p14:tracePt t="18014" x="8688388" y="2806700"/>
          <p14:tracePt t="18021" x="8682038" y="2827338"/>
          <p14:tracePt t="18032" x="8674100" y="2878138"/>
          <p14:tracePt t="18041" x="8659813" y="2957513"/>
          <p14:tracePt t="18056" x="8624888" y="3181350"/>
          <p14:tracePt t="18063" x="8602663" y="3309938"/>
          <p14:tracePt t="18073" x="8545513" y="3613150"/>
          <p14:tracePt t="18080" x="8488363" y="3821113"/>
          <p14:tracePt t="18091" x="8415338" y="4210050"/>
          <p14:tracePt t="18099" x="8394700" y="4310063"/>
          <p14:tracePt t="18110" x="8386763" y="4368800"/>
          <p14:tracePt t="18120" x="8380413" y="4446588"/>
          <p14:tracePt t="18131" x="8380413" y="4468813"/>
          <p14:tracePt t="18137" x="8380413" y="4497388"/>
          <p14:tracePt t="18143" x="8380413" y="4525963"/>
          <p14:tracePt t="18154" x="8380413" y="4554538"/>
          <p14:tracePt t="18159" x="8386763" y="4605338"/>
          <p14:tracePt t="18166" x="8401050" y="4656138"/>
          <p14:tracePt t="18171" x="8423275" y="4706938"/>
          <p14:tracePt t="18181" x="8437563" y="4756150"/>
          <p14:tracePt t="18187" x="8466138" y="4849813"/>
          <p14:tracePt t="18196" x="8494713" y="4937125"/>
          <p14:tracePt t="18202" x="8509000" y="5016500"/>
          <p14:tracePt t="18210" x="8516938" y="5065713"/>
          <p14:tracePt t="18214" x="8523288" y="5102225"/>
          <p14:tracePt t="18224" x="8531225" y="5130800"/>
          <p14:tracePt t="18237" x="8537575" y="5159375"/>
          <p14:tracePt t="18243" x="8545513" y="5167313"/>
          <p14:tracePt t="18265" x="8545513" y="5181600"/>
          <p14:tracePt t="18286" x="8545513" y="5187950"/>
          <p14:tracePt t="18295" x="8545513" y="5195888"/>
          <p14:tracePt t="18301" x="8545513" y="5260975"/>
          <p14:tracePt t="18315" x="8537575" y="5295900"/>
          <p14:tracePt t="18321" x="8531225" y="5310188"/>
          <p14:tracePt t="18333" x="8531225" y="5318125"/>
          <p14:tracePt t="18353" x="8531225" y="5324475"/>
          <p14:tracePt t="18365" x="8531225" y="5332413"/>
          <p14:tracePt t="18371" x="8531225" y="5340350"/>
          <p14:tracePt t="18382" x="8531225" y="5383213"/>
          <p14:tracePt t="18390" x="8537575" y="5432425"/>
          <p14:tracePt t="18396" x="8537575" y="5454650"/>
          <p14:tracePt t="18404" x="8537575" y="5462588"/>
          <p14:tracePt t="18411" x="8537575" y="5476875"/>
          <p14:tracePt t="18423" x="8537575" y="5483225"/>
          <p14:tracePt t="18445" x="8537575" y="5491163"/>
          <p14:tracePt t="18473" x="8545513" y="5497513"/>
          <p14:tracePt t="18483" x="8551863" y="5497513"/>
          <p14:tracePt t="18495" x="8580438" y="5505450"/>
          <p14:tracePt t="18511" x="8616950" y="5519738"/>
          <p14:tracePt t="18519" x="8631238" y="5526088"/>
          <p14:tracePt t="18523" x="8639175" y="5534025"/>
          <p14:tracePt t="18531" x="8645525" y="5534025"/>
          <p14:tracePt t="18546" x="8653463" y="5534025"/>
          <p14:tracePt t="18559" x="8667750" y="5534025"/>
          <p14:tracePt t="18566" x="8696325" y="5534025"/>
          <p14:tracePt t="18576" x="8739188" y="5534025"/>
          <p14:tracePt t="18582" x="8826500" y="5534025"/>
          <p14:tracePt t="18597" x="9012238" y="5534025"/>
          <p14:tracePt t="18605" x="9077325" y="5534025"/>
          <p14:tracePt t="18611" x="9185275" y="5548313"/>
          <p14:tracePt t="18623" x="9393238" y="5556250"/>
          <p14:tracePt t="18631" x="9451975" y="5556250"/>
          <p14:tracePt t="18641" x="9494838" y="5556250"/>
          <p14:tracePt t="18649" x="9545638" y="5556250"/>
          <p14:tracePt t="18653" x="9588500" y="5556250"/>
          <p14:tracePt t="18664" x="9659938" y="5556250"/>
          <p14:tracePt t="18670" x="9682163" y="5556250"/>
          <p14:tracePt t="18675" x="9790113" y="5548313"/>
          <p14:tracePt t="18684" x="9796463" y="5548313"/>
          <p14:tracePt t="18691" x="9861550" y="5540375"/>
          <p14:tracePt t="18703" x="9890125" y="5540375"/>
          <p14:tracePt t="18710" x="9926638" y="5540375"/>
          <p14:tracePt t="18719" x="9947275" y="5540375"/>
          <p14:tracePt t="18727" x="9975850" y="5540375"/>
          <p14:tracePt t="18736" x="10006013" y="5540375"/>
          <p14:tracePt t="18743" x="10034588" y="5540375"/>
          <p14:tracePt t="18747" x="10083800" y="5540375"/>
          <p14:tracePt t="18757" x="10142538" y="5534025"/>
          <p14:tracePt t="18763" x="10199688" y="5519738"/>
          <p14:tracePt t="18774" x="10307638" y="5505450"/>
          <p14:tracePt t="18782" x="10393363" y="5483225"/>
          <p14:tracePt t="18790" x="10487025" y="5476875"/>
          <p14:tracePt t="18805" x="10617200" y="5468938"/>
          <p14:tracePt t="18813" x="10652125" y="5468938"/>
          <p14:tracePt t="18826" x="10702925" y="5468938"/>
          <p14:tracePt t="18833" x="10725150" y="5468938"/>
          <p14:tracePt t="18843" x="10753725" y="5476875"/>
          <p14:tracePt t="18851" x="10774363" y="5476875"/>
          <p14:tracePt t="18855" x="10788650" y="5476875"/>
          <p14:tracePt t="18860" x="10810875" y="5476875"/>
          <p14:tracePt t="18874" x="10847388" y="5476875"/>
          <p14:tracePt t="18882" x="10868025" y="5476875"/>
          <p14:tracePt t="18891" x="10890250" y="5476875"/>
          <p14:tracePt t="18899" x="10918825" y="5468938"/>
          <p14:tracePt t="18903" x="10947400" y="5468938"/>
          <p14:tracePt t="18913" x="10969625" y="5462588"/>
          <p14:tracePt t="18920" x="10983913" y="5454650"/>
          <p14:tracePt t="18930" x="10998200" y="5454650"/>
          <p14:tracePt t="18935" x="11018838" y="5448300"/>
          <p14:tracePt t="18941" x="11034713" y="5448300"/>
          <p14:tracePt t="18949" x="11041063" y="5448300"/>
          <p14:tracePt t="18954" x="11049000" y="5448300"/>
          <p14:tracePt t="18975" x="11055350" y="5448300"/>
          <p14:tracePt t="19011" x="11069638" y="5448300"/>
          <p14:tracePt t="19020" x="11134725" y="5448300"/>
          <p14:tracePt t="19025" x="11191875" y="5448300"/>
          <p14:tracePt t="19034" x="11242675" y="5448300"/>
          <p14:tracePt t="19043" x="11271250" y="5448300"/>
          <p14:tracePt t="19054" x="11307763" y="5462588"/>
          <p14:tracePt t="19069" x="11314113" y="5462588"/>
          <p14:tracePt t="19075" x="11322050" y="5462588"/>
          <p14:tracePt t="19090" x="11328400" y="5462588"/>
          <p14:tracePt t="19199" x="11322050" y="5462588"/>
          <p14:tracePt t="19208" x="11314113" y="5462588"/>
          <p14:tracePt t="19221" x="11293475" y="5448300"/>
          <p14:tracePt t="19227" x="11279188" y="5432425"/>
          <p14:tracePt t="19240" x="11264900" y="5426075"/>
          <p14:tracePt t="19247" x="11206163" y="5383213"/>
          <p14:tracePt t="19251" x="11177588" y="5368925"/>
          <p14:tracePt t="19256" x="11149013" y="5354638"/>
          <p14:tracePt t="19267" x="11141075" y="5354638"/>
          <p14:tracePt t="19274" x="11126788" y="5346700"/>
          <p14:tracePt t="19287" x="11120438" y="5346700"/>
          <p14:tracePt t="19306" x="11112500" y="5346700"/>
          <p14:tracePt t="19314" x="11106150" y="5346700"/>
          <p14:tracePt t="19486" x="11098213" y="5346700"/>
          <p14:tracePt t="19507" x="11091863" y="5346700"/>
          <p14:tracePt t="19529" x="11091863" y="5340350"/>
          <p14:tracePt t="19538" x="11083925" y="5340350"/>
          <p14:tracePt t="19543" x="11077575" y="5340350"/>
          <p14:tracePt t="19565" x="11069638" y="5340350"/>
          <p14:tracePt t="19594" x="11069638" y="5332413"/>
          <p14:tracePt t="19609" x="11055350" y="5310188"/>
          <p14:tracePt t="19622" x="11049000" y="5289550"/>
          <p14:tracePt t="19630" x="11034713" y="5232400"/>
          <p14:tracePt t="19641" x="11026775" y="5210175"/>
          <p14:tracePt t="19647" x="11018838" y="5202238"/>
          <p14:tracePt t="19654" x="11018838" y="5195888"/>
          <p14:tracePt t="19665" x="11018838" y="5173663"/>
          <p14:tracePt t="19683" x="11018838" y="5153025"/>
          <p14:tracePt t="19690" x="11018838" y="5138738"/>
          <p14:tracePt t="19695" x="11018838" y="5130800"/>
          <p14:tracePt t="19705" x="11018838" y="5102225"/>
          <p14:tracePt t="19711" x="11012488" y="5080000"/>
          <p14:tracePt t="19719" x="11004550" y="5030788"/>
          <p14:tracePt t="19728" x="10983913" y="4979988"/>
          <p14:tracePt t="19732" x="10975975" y="4929188"/>
          <p14:tracePt t="19741" x="10969625" y="4878388"/>
          <p14:tracePt t="19748" x="10961688" y="4843463"/>
          <p14:tracePt t="19752" x="10955338" y="4821238"/>
          <p14:tracePt t="19762" x="10955338" y="4792663"/>
          <p14:tracePt t="19775" x="10955338" y="4741863"/>
          <p14:tracePt t="19781" x="10955338" y="4721225"/>
          <p14:tracePt t="19789" x="10955338" y="4699000"/>
          <p14:tracePt t="19794" x="10955338" y="4662488"/>
          <p14:tracePt t="19806" x="10955338" y="4627563"/>
          <p14:tracePt t="19813" x="10955338" y="4576763"/>
          <p14:tracePt t="19821" x="10955338" y="4519613"/>
          <p14:tracePt t="19828" x="10955338" y="4440238"/>
          <p14:tracePt t="19832" x="10933113" y="4332288"/>
          <p14:tracePt t="19842" x="10918825" y="4202113"/>
          <p14:tracePt t="19849" x="10896600" y="4102100"/>
          <p14:tracePt t="19853" x="10875963" y="4014788"/>
          <p14:tracePt t="19863" x="10853738" y="3922713"/>
          <p14:tracePt t="19870" x="10833100" y="3843338"/>
          <p14:tracePt t="19883" x="10825163" y="3735388"/>
          <p14:tracePt t="19889" x="10825163" y="3684588"/>
          <p14:tracePt t="19899" x="10825163" y="3662363"/>
          <p14:tracePt t="19906" x="10825163" y="3633788"/>
          <p14:tracePt t="19911" x="10825163" y="3598863"/>
          <p14:tracePt t="19921" x="10833100" y="3562350"/>
          <p14:tracePt t="19929" x="10833100" y="3511550"/>
          <p14:tracePt t="19932" x="10833100" y="3454400"/>
          <p14:tracePt t="19941" x="10839450" y="3411538"/>
          <p14:tracePt t="19948" x="10847388" y="3360738"/>
          <p14:tracePt t="19961" x="10847388" y="3295650"/>
          <p14:tracePt t="19968" x="10847388" y="3275013"/>
          <p14:tracePt t="19977" x="10847388" y="3244850"/>
          <p14:tracePt t="19986" x="10847388" y="3224213"/>
          <p14:tracePt t="19990" x="10847388" y="3201988"/>
          <p14:tracePt t="20003" x="10861675" y="3159125"/>
          <p14:tracePt t="20010" x="10861675" y="3130550"/>
          <p14:tracePt t="20022" x="10868025" y="3087688"/>
          <p14:tracePt t="20029" x="10875963" y="3036888"/>
          <p14:tracePt t="20032" x="10875963" y="2994025"/>
          <p14:tracePt t="20041" x="10890250" y="2943225"/>
          <p14:tracePt t="20047" x="10890250" y="2892425"/>
          <p14:tracePt t="20058" x="10896600" y="2849563"/>
          <p14:tracePt t="20064" x="10910888" y="2784475"/>
          <p14:tracePt t="20069" x="10910888" y="2741613"/>
          <p14:tracePt t="20078" x="10918825" y="2690813"/>
          <p14:tracePt t="20085" x="10926763" y="2662238"/>
          <p14:tracePt t="20095" x="10933113" y="2641600"/>
          <p14:tracePt t="20100" x="10933113" y="2627313"/>
          <p14:tracePt t="20107" x="10941050" y="2611438"/>
          <p14:tracePt t="20112" x="10947400" y="2605088"/>
          <p14:tracePt t="20127" x="10947400" y="2597150"/>
          <p14:tracePt t="20133" x="10947400" y="2590800"/>
          <p14:tracePt t="20169" x="10961688" y="2568575"/>
          <p14:tracePt t="20180" x="10975975" y="2540000"/>
          <p14:tracePt t="20185" x="10983913" y="2525713"/>
          <p14:tracePt t="20193" x="10983913" y="2519363"/>
          <p14:tracePt t="20207" x="10990263" y="2511425"/>
          <p14:tracePt t="20214" x="10990263" y="2505075"/>
          <p14:tracePt t="20224" x="10990263" y="2497138"/>
          <p14:tracePt t="20536" x="10990263" y="2505075"/>
          <p14:tracePt t="20558" x="10983913" y="2511425"/>
          <p14:tracePt t="20567" x="10975975" y="2519363"/>
          <p14:tracePt t="20573" x="10955338" y="2533650"/>
          <p14:tracePt t="20581" x="10890250" y="2568575"/>
          <p14:tracePt t="20588" x="10796588" y="2619375"/>
          <p14:tracePt t="20596" x="10725150" y="2655888"/>
          <p14:tracePt t="20602" x="10617200" y="2705100"/>
          <p14:tracePt t="20607" x="10444163" y="2763838"/>
          <p14:tracePt t="20616" x="10321925" y="2798763"/>
          <p14:tracePt t="20621" x="10250488" y="2820988"/>
          <p14:tracePt t="20630" x="10213975" y="2835275"/>
          <p14:tracePt t="20635" x="10171113" y="2843213"/>
          <p14:tracePt t="20648" x="10148888" y="2849563"/>
          <p14:tracePt t="20653" x="10098088" y="2863850"/>
          <p14:tracePt t="20661" x="10048875" y="2863850"/>
          <p14:tracePt t="20673" x="9912350" y="2871788"/>
          <p14:tracePt t="20679" x="9853613" y="2871788"/>
          <p14:tracePt t="20690" x="9796463" y="2871788"/>
          <p14:tracePt t="20694" x="9731375" y="2863850"/>
          <p14:tracePt t="20700" x="9631363" y="2843213"/>
          <p14:tracePt t="20710" x="9523413" y="2813050"/>
          <p14:tracePt t="20716" x="9451975" y="2798763"/>
          <p14:tracePt t="20725" x="9401175" y="2770188"/>
          <p14:tracePt t="20730" x="9364663" y="2749550"/>
          <p14:tracePt t="20739" x="9336088" y="2735263"/>
          <p14:tracePt t="20745" x="9301163" y="2713038"/>
          <p14:tracePt t="20756" x="9285288" y="2698750"/>
          <p14:tracePt t="20761" x="9256713" y="2684463"/>
          <p14:tracePt t="20766" x="9242425" y="2676525"/>
          <p14:tracePt t="20777" x="9228138" y="2670175"/>
          <p14:tracePt t="20783" x="9213850" y="2655888"/>
          <p14:tracePt t="20791" x="9199563" y="2647950"/>
          <p14:tracePt t="20796" x="9193213" y="2641600"/>
          <p14:tracePt t="20802" x="9170988" y="2627313"/>
          <p14:tracePt t="20809" x="9156700" y="2627313"/>
          <p14:tracePt t="20819" x="9128125" y="2611438"/>
          <p14:tracePt t="20824" x="9091613" y="2597150"/>
          <p14:tracePt t="20838" x="9026525" y="2568575"/>
          <p14:tracePt t="20844" x="8997950" y="2562225"/>
          <p14:tracePt t="20853" x="8948738" y="2547938"/>
          <p14:tracePt t="20858" x="8875713" y="2540000"/>
          <p14:tracePt t="20870" x="8810625" y="2533650"/>
          <p14:tracePt t="20874" x="8747125" y="2525713"/>
          <p14:tracePt t="20887" x="8674100" y="2525713"/>
          <p14:tracePt t="20896" x="8659813" y="2525713"/>
          <p14:tracePt t="20905" x="8639175" y="2525713"/>
          <p14:tracePt t="20909" x="8631238" y="2525713"/>
          <p14:tracePt t="20919" x="8624888" y="2525713"/>
          <p14:tracePt t="20924" x="8610600" y="2525713"/>
          <p14:tracePt t="20945" x="8602663" y="2525713"/>
          <p14:tracePt t="20959" x="8596313" y="2525713"/>
          <p14:tracePt t="21183" x="8596313" y="2540000"/>
          <p14:tracePt t="21192" x="8596313" y="2611438"/>
          <p14:tracePt t="21199" x="8596313" y="2690813"/>
          <p14:tracePt t="21204" x="8596313" y="2763838"/>
          <p14:tracePt t="21216" x="8596313" y="2820988"/>
          <p14:tracePt t="21223" x="8596313" y="2857500"/>
          <p14:tracePt t="21227" x="8596313" y="2892425"/>
          <p14:tracePt t="21239" x="8596313" y="2914650"/>
          <p14:tracePt t="21245" x="8596313" y="2951163"/>
          <p14:tracePt t="21249" x="8596313" y="2994025"/>
          <p14:tracePt t="21259" x="8596313" y="3059113"/>
          <p14:tracePt t="21265" x="8596313" y="3136900"/>
          <p14:tracePt t="21273" x="8580438" y="3216275"/>
          <p14:tracePt t="21277" x="8574088" y="3289300"/>
          <p14:tracePt t="21288" x="8574088" y="3360738"/>
          <p14:tracePt t="21294" x="8551863" y="3454400"/>
          <p14:tracePt t="21306" x="8537575" y="3648075"/>
          <p14:tracePt t="21313" x="8537575" y="3706813"/>
          <p14:tracePt t="21320" x="8531225" y="3756025"/>
          <p14:tracePt t="21327" x="8523288" y="3806825"/>
          <p14:tracePt t="21336" x="8502650" y="3871913"/>
          <p14:tracePt t="21343" x="8488363" y="3965575"/>
          <p14:tracePt t="21349" x="8466138" y="4059238"/>
          <p14:tracePt t="21357" x="8429625" y="4138613"/>
          <p14:tracePt t="21364" x="8394700" y="4210050"/>
          <p14:tracePt t="21370" x="8358188" y="4281488"/>
          <p14:tracePt t="21381" x="8307388" y="4368800"/>
          <p14:tracePt t="21386" x="8278813" y="4425950"/>
          <p14:tracePt t="21399" x="8235950" y="4562475"/>
          <p14:tracePt t="21414" x="8221663" y="4706938"/>
          <p14:tracePt t="21420" x="8221663" y="4770438"/>
          <p14:tracePt t="21430" x="8221663" y="4857750"/>
          <p14:tracePt t="21438" x="8221663" y="4922838"/>
          <p14:tracePt t="21449" x="8242300" y="5008563"/>
          <p14:tracePt t="21457" x="8264525" y="5051425"/>
          <p14:tracePt t="21470" x="8301038" y="5138738"/>
          <p14:tracePt t="21477" x="8329613" y="5210175"/>
          <p14:tracePt t="21488" x="8358188" y="5275263"/>
          <p14:tracePt t="21492" x="8372475" y="5324475"/>
          <p14:tracePt t="21499" x="8401050" y="5375275"/>
          <p14:tracePt t="21511" x="8415338" y="5411788"/>
          <p14:tracePt t="21521" x="8443913" y="5505450"/>
          <p14:tracePt t="21527" x="8451850" y="5570538"/>
          <p14:tracePt t="21537" x="8472488" y="5656263"/>
          <p14:tracePt t="21545" x="8472488" y="5713413"/>
          <p14:tracePt t="21559" x="8472488" y="5786438"/>
          <p14:tracePt t="21566" x="8472488" y="5815013"/>
          <p14:tracePt t="21575" x="8472488" y="5829300"/>
          <p14:tracePt t="21581" x="8472488" y="5835650"/>
          <p14:tracePt t="21586" x="8472488" y="5843588"/>
          <p14:tracePt t="21629" x="8480425" y="5835650"/>
          <p14:tracePt t="21637" x="8488363" y="5821363"/>
          <p14:tracePt t="21644" x="8488363" y="5807075"/>
          <p14:tracePt t="21652" x="8488363" y="5800725"/>
          <p14:tracePt t="21686" x="8494713" y="5800725"/>
          <p14:tracePt t="21700" x="8494713" y="5792788"/>
          <p14:tracePt t="21709" x="8502650" y="5786438"/>
          <p14:tracePt t="21716" x="8516938" y="5772150"/>
          <p14:tracePt t="21725" x="8531225" y="5764213"/>
          <p14:tracePt t="21731" x="8551863" y="5749925"/>
          <p14:tracePt t="21737" x="8566150" y="5727700"/>
          <p14:tracePt t="21751" x="8616950" y="5699125"/>
          <p14:tracePt t="21758" x="8631238" y="5678488"/>
          <p14:tracePt t="21770" x="8645525" y="5670550"/>
          <p14:tracePt t="21775" x="8645525" y="5664200"/>
          <p14:tracePt t="21781" x="8653463" y="5664200"/>
          <p14:tracePt t="21816" x="8653463" y="5656263"/>
          <p14:tracePt t="21832" x="8659813" y="5648325"/>
          <p14:tracePt t="21842" x="8667750" y="5648325"/>
          <p14:tracePt t="21859" x="8688388" y="5634038"/>
          <p14:tracePt t="21869" x="8718550" y="5619750"/>
          <p14:tracePt t="21880" x="8761413" y="5599113"/>
          <p14:tracePt t="21887" x="8775700" y="5584825"/>
          <p14:tracePt t="21897" x="8789988" y="5584825"/>
          <p14:tracePt t="21903" x="8804275" y="5584825"/>
          <p14:tracePt t="21913" x="8810625" y="5576888"/>
          <p14:tracePt t="21918" x="8818563" y="5576888"/>
          <p14:tracePt t="21931" x="8855075" y="5562600"/>
          <p14:tracePt t="21939" x="8890000" y="5562600"/>
          <p14:tracePt t="21954" x="9063038" y="5556250"/>
          <p14:tracePt t="21967" x="9213850" y="5556250"/>
          <p14:tracePt t="21982" x="9494838" y="5540375"/>
          <p14:tracePt t="21987" x="9609138" y="5540375"/>
          <p14:tracePt t="21995" x="9702800" y="5526088"/>
          <p14:tracePt t="22010" x="10020300" y="5454650"/>
          <p14:tracePt t="22017" x="10120313" y="5440363"/>
          <p14:tracePt t="22028" x="10206038" y="5418138"/>
          <p14:tracePt t="22034" x="10321925" y="5389563"/>
          <p14:tracePt t="22038" x="10452100" y="5368925"/>
          <p14:tracePt t="22049" x="10558463" y="5354638"/>
          <p14:tracePt t="22056" x="10623550" y="5346700"/>
          <p14:tracePt t="22068" x="10702925" y="5332413"/>
          <p14:tracePt t="22083" x="10725150" y="5324475"/>
          <p14:tracePt t="22088" x="10731500" y="5324475"/>
          <p14:tracePt t="22111" x="10760075" y="5303838"/>
          <p14:tracePt t="22122" x="10796588" y="5289550"/>
          <p14:tracePt t="22128" x="10825163" y="5275263"/>
          <p14:tracePt t="22132" x="10853738" y="5260975"/>
          <p14:tracePt t="22142" x="10875963" y="5246688"/>
          <p14:tracePt t="22147" x="10890250" y="5246688"/>
          <p14:tracePt t="22153" x="10904538" y="5238750"/>
          <p14:tracePt t="22162" x="10910888" y="5238750"/>
          <p14:tracePt t="22233" x="10926763" y="5238750"/>
          <p14:tracePt t="22244" x="10955338" y="5246688"/>
          <p14:tracePt t="22249" x="10969625" y="5260975"/>
          <p14:tracePt t="22262" x="10990263" y="5281613"/>
          <p14:tracePt t="22268" x="10998200" y="5289550"/>
          <p14:tracePt t="22281" x="10998200" y="5295900"/>
          <p14:tracePt t="22287" x="11004550" y="5295900"/>
          <p14:tracePt t="22300" x="11004550" y="5303838"/>
          <p14:tracePt t="22348" x="11004550" y="5295900"/>
          <p14:tracePt t="22362" x="11004550" y="5289550"/>
          <p14:tracePt t="22370" x="11004550" y="5281613"/>
          <p14:tracePt t="22398" x="11004550" y="5275263"/>
          <p14:tracePt t="22412" x="11004550" y="5267325"/>
          <p14:tracePt t="22426" x="11004550" y="5253038"/>
          <p14:tracePt t="22436" x="11004550" y="5246688"/>
          <p14:tracePt t="22443" x="11004550" y="5216525"/>
          <p14:tracePt t="22452" x="11004550" y="5138738"/>
          <p14:tracePt t="22457" x="10983913" y="5045075"/>
          <p14:tracePt t="22463" x="10975975" y="4951413"/>
          <p14:tracePt t="22472" x="10955338" y="4878388"/>
          <p14:tracePt t="22480" x="10955338" y="4806950"/>
          <p14:tracePt t="22492" x="10933113" y="4613275"/>
          <p14:tracePt t="22500" x="10918825" y="4497388"/>
          <p14:tracePt t="22510" x="10918825" y="4403725"/>
          <p14:tracePt t="22518" x="10918825" y="4289425"/>
          <p14:tracePt t="22522" x="10918825" y="4173538"/>
          <p14:tracePt t="22531" x="10918825" y="4051300"/>
          <p14:tracePt t="22536" x="10918825" y="3951288"/>
          <p14:tracePt t="22542" x="10918825" y="3878263"/>
          <p14:tracePt t="22552" x="10918825" y="3821113"/>
          <p14:tracePt t="22558" x="10918825" y="3792538"/>
          <p14:tracePt t="22571" x="10918825" y="3784600"/>
          <p14:tracePt t="22577" x="10918825" y="3778250"/>
          <p14:tracePt t="22630" x="10918825" y="3784600"/>
          <p14:tracePt t="22649" x="10918825" y="3792538"/>
          <p14:tracePt t="22659" x="10918825" y="3798888"/>
          <p14:tracePt t="22679" x="10918825" y="3806825"/>
          <p14:tracePt t="22693" x="10918825" y="3814763"/>
          <p14:tracePt t="22728" x="10926763" y="3814763"/>
          <p14:tracePt t="22743" x="10926763" y="3821113"/>
          <p14:tracePt t="22753" x="10926763" y="3829050"/>
          <p14:tracePt t="24634" x="10753725" y="3922713"/>
          <p14:tracePt t="24643" x="10580688" y="3979863"/>
          <p14:tracePt t="24649" x="10236200" y="4044950"/>
          <p14:tracePt t="24657" x="10020300" y="4037013"/>
          <p14:tracePt t="24664" x="9775825" y="4008438"/>
          <p14:tracePt t="24674" x="9358313" y="3929063"/>
          <p14:tracePt t="24679" x="9085263" y="3857625"/>
          <p14:tracePt t="24691" x="8242300" y="3548063"/>
          <p14:tracePt t="24697" x="7537450" y="3238500"/>
          <p14:tracePt t="24707" x="7358063" y="3167063"/>
          <p14:tracePt t="24712" x="6681788" y="2900363"/>
          <p14:tracePt t="24722" x="6581775" y="2843213"/>
          <p14:tracePt t="24736" x="6084888" y="2597150"/>
          <p14:tracePt t="24741" x="5956300" y="2525713"/>
          <p14:tracePt t="24749" x="5803900" y="2468563"/>
          <p14:tracePt t="24756" x="5726113" y="2446338"/>
          <p14:tracePt t="24767" x="5675313" y="2425700"/>
          <p14:tracePt t="24779" x="5632450" y="2411413"/>
          <p14:tracePt t="24786" x="5618163" y="2397125"/>
          <p14:tracePt t="24791" x="5618163" y="2389188"/>
          <p14:tracePt t="24807" x="5610225" y="2381250"/>
          <p14:tracePt t="24814" x="5603875" y="2381250"/>
          <p14:tracePt t="25052" x="5351463" y="2417763"/>
          <p14:tracePt t="25059" x="4711700" y="2489200"/>
          <p14:tracePt t="25065" x="4351338" y="2519363"/>
          <p14:tracePt t="25075" x="3589338" y="2519363"/>
          <p14:tracePt t="25082" x="3322638" y="2533650"/>
          <p14:tracePt t="25087" x="2719388" y="2533650"/>
          <p14:tracePt t="25098" x="2409825" y="2533650"/>
          <p14:tracePt t="25103" x="2108200" y="2533650"/>
          <p14:tracePt t="25108" x="1912938" y="2525713"/>
          <p14:tracePt t="25119" x="1597025" y="2482850"/>
          <p14:tracePt t="25127" x="1503363" y="2454275"/>
          <p14:tracePt t="25130" x="1452563" y="2417763"/>
          <p14:tracePt t="25140" x="1403350" y="2397125"/>
          <p14:tracePt t="25148" x="1352550" y="2338388"/>
          <p14:tracePt t="25152" x="1323975" y="2289175"/>
          <p14:tracePt t="25163" x="1295400" y="2252663"/>
          <p14:tracePt t="25168" x="1281113" y="2209800"/>
          <p14:tracePt t="25180" x="1281113" y="2136775"/>
          <p14:tracePt t="25189" x="1281113" y="2108200"/>
          <p14:tracePt t="25196" x="1281113" y="2101850"/>
          <p14:tracePt t="25210" x="1281113" y="2093913"/>
          <p14:tracePt t="25507" x="1165225" y="2073275"/>
          <p14:tracePt t="25519" x="912813" y="2065338"/>
          <p14:tracePt t="25526" x="741363" y="2079625"/>
          <p14:tracePt t="25537" x="633413" y="2093913"/>
          <p14:tracePt t="25542" x="574675" y="2116138"/>
          <p14:tracePt t="25558" x="403225" y="2187575"/>
          <p14:tracePt t="25565" x="352425" y="2224088"/>
          <p14:tracePt t="25569" x="280988" y="2273300"/>
          <p14:tracePt t="25579" x="230188" y="2324100"/>
          <p14:tracePt t="25585" x="158750" y="2439988"/>
          <p14:tracePt t="25597" x="107950" y="2533650"/>
          <p14:tracePt t="25603" x="71438" y="2597150"/>
          <p14:tracePt t="25610" x="36513" y="2647950"/>
          <p14:tracePt t="25750" x="22225" y="3929063"/>
          <p14:tracePt t="25756" x="42863" y="3965575"/>
          <p14:tracePt t="25767" x="85725" y="3994150"/>
          <p14:tracePt t="25778" x="280988" y="4094163"/>
          <p14:tracePt t="25786" x="374650" y="4122738"/>
          <p14:tracePt t="25799" x="525463" y="4144963"/>
          <p14:tracePt t="25805" x="654050" y="4167188"/>
          <p14:tracePt t="25814" x="769938" y="4173538"/>
          <p14:tracePt t="25823" x="841375" y="4187825"/>
          <p14:tracePt t="25835" x="912813" y="4202113"/>
          <p14:tracePt t="25841" x="963613" y="4202113"/>
          <p14:tracePt t="25851" x="1006475" y="4202113"/>
          <p14:tracePt t="25859" x="1100138" y="4202113"/>
          <p14:tracePt t="25866" x="1193800" y="4195763"/>
          <p14:tracePt t="25876" x="1273175" y="4181475"/>
          <p14:tracePt t="25881" x="1352550" y="4152900"/>
          <p14:tracePt t="25888" x="1466850" y="4108450"/>
          <p14:tracePt t="25893" x="1697038" y="4059238"/>
          <p14:tracePt t="25904" x="1804988" y="4037013"/>
          <p14:tracePt t="25910" x="1884363" y="4022725"/>
          <p14:tracePt t="25916" x="1992313" y="4000500"/>
          <p14:tracePt t="25927" x="2236788" y="3971925"/>
          <p14:tracePt t="25935" x="2308225" y="3965575"/>
          <p14:tracePt t="25942" x="2387600" y="3965575"/>
          <p14:tracePt t="25953" x="2503488" y="3943350"/>
          <p14:tracePt t="25960" x="2617788" y="3937000"/>
          <p14:tracePt t="25966" x="2711450" y="3922713"/>
          <p14:tracePt t="25972" x="2776538" y="3922713"/>
          <p14:tracePt t="25979" x="2841625" y="3922713"/>
          <p14:tracePt t="25990" x="2949575" y="3922713"/>
          <p14:tracePt t="25994" x="3063875" y="3922713"/>
          <p14:tracePt t="26000" x="3143250" y="3922713"/>
          <p14:tracePt t="26008" x="3194050" y="3922713"/>
          <p14:tracePt t="26015" x="3236913" y="3922713"/>
          <p14:tracePt t="26024" x="3273425" y="3922713"/>
          <p14:tracePt t="26031" x="3322638" y="3914775"/>
          <p14:tracePt t="26040" x="3373438" y="3906838"/>
          <p14:tracePt t="26047" x="3409950" y="3906838"/>
          <p14:tracePt t="26050" x="3438525" y="3892550"/>
          <p14:tracePt t="26062" x="3467100" y="3878263"/>
          <p14:tracePt t="26071" x="3495675" y="3863975"/>
          <p14:tracePt t="26075" x="3524250" y="3843338"/>
          <p14:tracePt t="26086" x="3581400" y="3798888"/>
          <p14:tracePt t="26092" x="3611563" y="3778250"/>
          <p14:tracePt t="26103" x="3640138" y="3763963"/>
          <p14:tracePt t="26111" x="3689350" y="3735388"/>
          <p14:tracePt t="26124" x="3805238" y="3690938"/>
          <p14:tracePt t="26131" x="3856038" y="3676650"/>
          <p14:tracePt t="26140" x="3890963" y="3670300"/>
          <p14:tracePt t="26147" x="3913188" y="3662363"/>
          <p14:tracePt t="26157" x="3927475" y="3648075"/>
          <p14:tracePt t="26165" x="3963988" y="3627438"/>
          <p14:tracePt t="26176" x="3978275" y="3605213"/>
          <p14:tracePt t="26181" x="3984625" y="3582988"/>
          <p14:tracePt t="26187" x="3998913" y="3540125"/>
          <p14:tracePt t="26197" x="4021138" y="3468688"/>
          <p14:tracePt t="26204" x="4027488" y="3367088"/>
          <p14:tracePt t="26210" x="4027488" y="3281363"/>
          <p14:tracePt t="26215" x="4027488" y="3224213"/>
          <p14:tracePt t="26230" x="4027488" y="3130550"/>
          <p14:tracePt t="26245" x="4027488" y="3079750"/>
          <p14:tracePt t="26252" x="4027488" y="3051175"/>
          <p14:tracePt t="26262" x="4027488" y="3036888"/>
          <p14:tracePt t="26269" x="4027488" y="3014663"/>
          <p14:tracePt t="26277" x="4027488" y="2994025"/>
          <p14:tracePt t="26285" x="4027488" y="2971800"/>
          <p14:tracePt t="26294" x="4027488" y="2921000"/>
          <p14:tracePt t="26301" x="4027488" y="2892425"/>
          <p14:tracePt t="26313" x="4027488" y="2857500"/>
          <p14:tracePt t="26319" x="4013200" y="2806700"/>
          <p14:tracePt t="26328" x="3963988" y="2735263"/>
          <p14:tracePt t="26334" x="3905250" y="2641600"/>
          <p14:tracePt t="26342" x="3833813" y="2562225"/>
          <p14:tracePt t="26347" x="3762375" y="2489200"/>
          <p14:tracePt t="26354" x="3725863" y="2446338"/>
          <p14:tracePt t="26360" x="3697288" y="2417763"/>
          <p14:tracePt t="26371" x="3689350" y="2397125"/>
          <p14:tracePt t="26376" x="3675063" y="2374900"/>
          <p14:tracePt t="26382" x="3668713" y="2360613"/>
          <p14:tracePt t="26390" x="3654425" y="2352675"/>
          <p14:tracePt t="26405" x="3654425" y="2346325"/>
          <p14:tracePt t="26410" x="3646488" y="2346325"/>
          <p14:tracePt t="26416" x="3646488" y="2338388"/>
          <p14:tracePt t="26428" x="3632200" y="2338388"/>
          <p14:tracePt t="26434" x="3617913" y="2324100"/>
          <p14:tracePt t="26446" x="3467100" y="2289175"/>
          <p14:tracePt t="26453" x="3373438" y="2259013"/>
          <p14:tracePt t="26463" x="3302000" y="2230438"/>
          <p14:tracePt t="26471" x="3243263" y="2201863"/>
          <p14:tracePt t="26474" x="3194050" y="2151063"/>
          <p14:tracePt t="26492" x="3078163" y="2087563"/>
          <p14:tracePt t="26500" x="3021013" y="2057400"/>
          <p14:tracePt t="26504" x="2970213" y="2028825"/>
          <p14:tracePt t="26514" x="2906713" y="2014538"/>
          <p14:tracePt t="26520" x="2847975" y="1985963"/>
          <p14:tracePt t="26533" x="2654300" y="1920875"/>
          <p14:tracePt t="26548" x="2395538" y="1798638"/>
          <p14:tracePt t="26562" x="2279650" y="1698625"/>
          <p14:tracePt t="26568" x="2216150" y="1655763"/>
          <p14:tracePt t="26579" x="2171700" y="1619250"/>
          <p14:tracePt t="26584" x="2128838" y="1597025"/>
          <p14:tracePt t="26590" x="2114550" y="1582738"/>
          <p14:tracePt t="26601" x="2108200" y="1582738"/>
          <p14:tracePt t="26613" x="2100263" y="1582738"/>
          <p14:tracePt t="26618" x="2093913" y="1582738"/>
          <p14:tracePt t="26629" x="2078038" y="1582738"/>
          <p14:tracePt t="26633" x="2057400" y="1582738"/>
          <p14:tracePt t="26641" x="2020888" y="1582738"/>
          <p14:tracePt t="26649" x="1985963" y="1590675"/>
          <p14:tracePt t="26663" x="1927225" y="1619250"/>
          <p14:tracePt t="26668" x="1898650" y="1641475"/>
          <p14:tracePt t="26679" x="1884363" y="1655763"/>
          <p14:tracePt t="26686" x="1855788" y="1670050"/>
          <p14:tracePt t="26699" x="1790700" y="1704975"/>
          <p14:tracePt t="26712" x="1690688" y="1741488"/>
          <p14:tracePt t="26719" x="1639888" y="1763713"/>
          <p14:tracePt t="26730" x="1589088" y="1770063"/>
          <p14:tracePt t="26736" x="1539875" y="1784350"/>
          <p14:tracePt t="26742" x="1466850" y="1806575"/>
          <p14:tracePt t="26752" x="1358900" y="1820863"/>
          <p14:tracePt t="26759" x="1244600" y="1849438"/>
          <p14:tracePt t="26770" x="1122363" y="1885950"/>
          <p14:tracePt t="26777" x="1085850" y="1900238"/>
          <p14:tracePt t="26787" x="1057275" y="1906588"/>
          <p14:tracePt t="26793" x="1042988" y="1914525"/>
          <p14:tracePt t="26806" x="1020763" y="1920875"/>
          <p14:tracePt t="26812" x="1020763" y="1928813"/>
          <p14:tracePt t="26822" x="1014413" y="1928813"/>
          <p14:tracePt t="26836" x="1006475" y="1928813"/>
          <p14:tracePt t="26856" x="1000125" y="1928813"/>
          <p14:tracePt t="26868" x="992188" y="1928813"/>
          <p14:tracePt t="26884" x="985838" y="1928813"/>
          <p14:tracePt t="26913" x="985838" y="1935163"/>
          <p14:tracePt t="26928" x="977900" y="1935163"/>
          <p14:tracePt t="26943" x="963613" y="1943100"/>
          <p14:tracePt t="26952" x="927100" y="1957388"/>
          <p14:tracePt t="26959" x="898525" y="1971675"/>
          <p14:tracePt t="26969" x="869950" y="1979613"/>
          <p14:tracePt t="26973" x="855663" y="1985963"/>
          <p14:tracePt t="26981" x="841375" y="2000250"/>
          <p14:tracePt t="26986" x="820738" y="2014538"/>
          <p14:tracePt t="26997" x="812800" y="2022475"/>
          <p14:tracePt t="27004" x="798513" y="2028825"/>
          <p14:tracePt t="27010" x="790575" y="2028825"/>
          <p14:tracePt t="27014" x="790575" y="2036763"/>
          <p14:tracePt t="27031" x="784225" y="2043113"/>
          <p14:tracePt t="27044" x="776288" y="2043113"/>
          <p14:tracePt t="27049" x="776288" y="2051050"/>
          <p14:tracePt t="27062" x="776288" y="2057400"/>
          <p14:tracePt t="27079" x="776288" y="2065338"/>
          <p14:tracePt t="27088" x="769938" y="2065338"/>
          <p14:tracePt t="27095" x="762000" y="2079625"/>
          <p14:tracePt t="27102" x="747713" y="2108200"/>
          <p14:tracePt t="27110" x="733425" y="2130425"/>
          <p14:tracePt t="27122" x="727075" y="2165350"/>
          <p14:tracePt t="27130" x="712788" y="2181225"/>
          <p14:tracePt t="27141" x="704850" y="2201863"/>
          <p14:tracePt t="27148" x="698500" y="2244725"/>
          <p14:tracePt t="27151" x="682625" y="2281238"/>
          <p14:tracePt t="27160" x="682625" y="2332038"/>
          <p14:tracePt t="27175" x="661988" y="2460625"/>
          <p14:tracePt t="27186" x="661988" y="2562225"/>
          <p14:tracePt t="27194" x="668338" y="2647950"/>
          <p14:tracePt t="27201" x="676275" y="2741613"/>
          <p14:tracePt t="27207" x="676275" y="2827338"/>
          <p14:tracePt t="27217" x="682625" y="2921000"/>
          <p14:tracePt t="27224" x="690563" y="2979738"/>
          <p14:tracePt t="27234" x="690563" y="3000375"/>
          <p14:tracePt t="27245" x="727075" y="3173413"/>
          <p14:tracePt t="27251" x="733425" y="3244850"/>
          <p14:tracePt t="27262" x="747713" y="3289300"/>
          <p14:tracePt t="27266" x="762000" y="3332163"/>
          <p14:tracePt t="27277" x="769938" y="3338513"/>
          <p14:tracePt t="27282" x="769938" y="3360738"/>
          <p14:tracePt t="27295" x="769938" y="3375025"/>
          <p14:tracePt t="27312" x="776288" y="3382963"/>
          <p14:tracePt t="27317" x="776288" y="3389313"/>
          <p14:tracePt t="27331" x="784225" y="3389313"/>
          <p14:tracePt t="27346" x="804863" y="3403600"/>
          <p14:tracePt t="27351" x="835025" y="3411538"/>
          <p14:tracePt t="27363" x="855663" y="3417888"/>
          <p14:tracePt t="27368" x="877888" y="3425825"/>
          <p14:tracePt t="27374" x="906463" y="3425825"/>
          <p14:tracePt t="27383" x="920750" y="3432175"/>
          <p14:tracePt t="27397" x="957263" y="3432175"/>
          <p14:tracePt t="27412" x="963613" y="3432175"/>
          <p14:tracePt t="27417" x="971550" y="3432175"/>
          <p14:tracePt t="27459" x="971550" y="3440113"/>
          <p14:tracePt t="27510" x="977900" y="3440113"/>
          <p14:tracePt t="27632" x="985838" y="3440113"/>
          <p14:tracePt t="27646" x="992188" y="3440113"/>
          <p14:tracePt t="27703" x="992188" y="3446463"/>
          <p14:tracePt t="27711" x="992188" y="3505200"/>
          <p14:tracePt t="27722" x="992188" y="3619500"/>
          <p14:tracePt t="27728" x="992188" y="3670300"/>
          <p14:tracePt t="27736" x="992188" y="3706813"/>
          <p14:tracePt t="27742" x="992188" y="3713163"/>
          <p14:tracePt t="27749" x="992188" y="3721100"/>
          <p14:tracePt t="27762" x="992188" y="3735388"/>
          <p14:tracePt t="27768" x="992188" y="3749675"/>
          <p14:tracePt t="27777" x="992188" y="3798888"/>
          <p14:tracePt t="27782" x="992188" y="3906838"/>
          <p14:tracePt t="27793" x="977900" y="4000500"/>
          <p14:tracePt t="27797" x="963613" y="4059238"/>
          <p14:tracePt t="27812" x="942975" y="4152900"/>
          <p14:tracePt t="27818" x="912813" y="4216400"/>
          <p14:tracePt t="27828" x="892175" y="4289425"/>
          <p14:tracePt t="27833" x="849313" y="4360863"/>
          <p14:tracePt t="27844" x="835025" y="4411663"/>
          <p14:tracePt t="27849" x="812800" y="4460875"/>
          <p14:tracePt t="27862" x="790575" y="4519613"/>
          <p14:tracePt t="27869" x="776288" y="4548188"/>
          <p14:tracePt t="27878" x="776288" y="4562475"/>
          <p14:tracePt t="27883" x="769938" y="4591050"/>
          <p14:tracePt t="27893" x="762000" y="4627563"/>
          <p14:tracePt t="27898" x="762000" y="4662488"/>
          <p14:tracePt t="27912" x="762000" y="4756150"/>
          <p14:tracePt t="27919" x="762000" y="4784725"/>
          <p14:tracePt t="27930" x="762000" y="4821238"/>
          <p14:tracePt t="27935" x="762000" y="4843463"/>
          <p14:tracePt t="27941" x="762000" y="4872038"/>
          <p14:tracePt t="27950" x="762000" y="4886325"/>
          <p14:tracePt t="27959" x="762000" y="4914900"/>
          <p14:tracePt t="27963" x="762000" y="4943475"/>
          <p14:tracePt t="27969" x="762000" y="4979988"/>
          <p14:tracePt t="27980" x="769938" y="5016500"/>
          <p14:tracePt t="27984" x="776288" y="5059363"/>
          <p14:tracePt t="27991" x="784225" y="5102225"/>
          <p14:tracePt t="27999" x="798513" y="5138738"/>
          <p14:tracePt t="28009" x="820738" y="5167313"/>
          <p14:tracePt t="28013" x="841375" y="5195888"/>
          <p14:tracePt t="28019" x="877888" y="5232400"/>
          <p14:tracePt t="28028" x="927100" y="5267325"/>
          <p14:tracePt t="28034" x="957263" y="5289550"/>
          <p14:tracePt t="28044" x="985838" y="5310188"/>
          <p14:tracePt t="28049" x="1020763" y="5340350"/>
          <p14:tracePt t="28059" x="1050925" y="5383213"/>
          <p14:tracePt t="28064" x="1085850" y="5426075"/>
          <p14:tracePt t="28070" x="1136650" y="5468938"/>
          <p14:tracePt t="28079" x="1187450" y="5511800"/>
          <p14:tracePt t="28084" x="1230313" y="5548313"/>
          <p14:tracePt t="28094" x="1273175" y="5576888"/>
          <p14:tracePt t="28100" x="1316038" y="5605463"/>
          <p14:tracePt t="28111" x="1344613" y="5627688"/>
          <p14:tracePt t="28117" x="1381125" y="5641975"/>
          <p14:tracePt t="28122" x="1409700" y="5664200"/>
          <p14:tracePt t="28130" x="1452563" y="5678488"/>
          <p14:tracePt t="28135" x="1489075" y="5692775"/>
          <p14:tracePt t="28144" x="1554163" y="5713413"/>
          <p14:tracePt t="28149" x="1611313" y="5727700"/>
          <p14:tracePt t="28159" x="1668463" y="5735638"/>
          <p14:tracePt t="28164" x="1719263" y="5756275"/>
          <p14:tracePt t="28177" x="1770063" y="5778500"/>
          <p14:tracePt t="28185" x="1790700" y="5786438"/>
          <p14:tracePt t="28195" x="1790700" y="5800725"/>
          <p14:tracePt t="28201" x="1798638" y="5807075"/>
          <p14:tracePt t="28207" x="1804988" y="5807075"/>
          <p14:tracePt t="28223" x="1804988" y="5815013"/>
          <p14:tracePt t="28231" x="1827213" y="5821363"/>
          <p14:tracePt t="28236" x="1884363" y="5821363"/>
          <p14:tracePt t="28246" x="2014538" y="5821363"/>
          <p14:tracePt t="28249" x="2143125" y="5843588"/>
          <p14:tracePt t="28261" x="2236788" y="5843588"/>
          <p14:tracePt t="28265" x="2338388" y="5849938"/>
          <p14:tracePt t="28279" x="2589213" y="5849938"/>
          <p14:tracePt t="28285" x="2668588" y="5849938"/>
          <p14:tracePt t="28295" x="2733675" y="5849938"/>
          <p14:tracePt t="28299" x="2790825" y="5849938"/>
          <p14:tracePt t="28309" x="2847975" y="5835650"/>
          <p14:tracePt t="28314" x="2921000" y="5821363"/>
          <p14:tracePt t="28326" x="2992438" y="5800725"/>
          <p14:tracePt t="28330" x="3057525" y="5778500"/>
          <p14:tracePt t="28336" x="3100388" y="5764213"/>
          <p14:tracePt t="28345" x="3151188" y="5741988"/>
          <p14:tracePt t="28350" x="3200400" y="5735638"/>
          <p14:tracePt t="28360" x="3259138" y="5727700"/>
          <p14:tracePt t="28366" x="3322638" y="5707063"/>
          <p14:tracePt t="28377" x="3373438" y="5699125"/>
          <p14:tracePt t="28381" x="3416300" y="5684838"/>
          <p14:tracePt t="28386" x="3444875" y="5678488"/>
          <p14:tracePt t="28395" x="3467100" y="5670550"/>
          <p14:tracePt t="28401" x="3481388" y="5664200"/>
          <p14:tracePt t="28411" x="3489325" y="5656263"/>
          <p14:tracePt t="28416" x="3495675" y="5641975"/>
          <p14:tracePt t="28427" x="3503613" y="5619750"/>
          <p14:tracePt t="28433" x="3517900" y="5605463"/>
          <p14:tracePt t="28444" x="3524250" y="5556250"/>
          <p14:tracePt t="28451" x="3538538" y="5526088"/>
          <p14:tracePt t="28460" x="3546475" y="5505450"/>
          <p14:tracePt t="28466" x="3552825" y="5476875"/>
          <p14:tracePt t="28481" x="3567113" y="5403850"/>
          <p14:tracePt t="28488" x="3575050" y="5354638"/>
          <p14:tracePt t="28498" x="3575050" y="5281613"/>
          <p14:tracePt t="28505" x="3575050" y="5138738"/>
          <p14:tracePt t="28512" x="3538538" y="4979988"/>
          <p14:tracePt t="28520" x="3509963" y="4864100"/>
          <p14:tracePt t="28526" x="3467100" y="4692650"/>
          <p14:tracePt t="28535" x="3438525" y="4576763"/>
          <p14:tracePt t="28539" x="3430588" y="4505325"/>
          <p14:tracePt t="28548" x="3416300" y="4460875"/>
          <p14:tracePt t="28554" x="3416300" y="4411663"/>
          <p14:tracePt t="28565" x="3409950" y="4352925"/>
          <p14:tracePt t="28576" x="3409950" y="4324350"/>
          <p14:tracePt t="28580" x="3409950" y="4310063"/>
          <p14:tracePt t="28595" x="3402013" y="4281488"/>
          <p14:tracePt t="28617" x="3395663" y="4281488"/>
          <p14:tracePt t="28640" x="3387725" y="4281488"/>
          <p14:tracePt t="28688" x="3381375" y="4281488"/>
          <p14:tracePt t="28702" x="3373438" y="4275138"/>
          <p14:tracePt t="28712" x="3359150" y="4267200"/>
          <p14:tracePt t="28717" x="3330575" y="4252913"/>
          <p14:tracePt t="28726" x="3279775" y="4230688"/>
          <p14:tracePt t="28732" x="3214688" y="4195763"/>
          <p14:tracePt t="28743" x="3136900" y="4144963"/>
          <p14:tracePt t="28755" x="2935288" y="4059238"/>
          <p14:tracePt t="28761" x="2870200" y="4044950"/>
          <p14:tracePt t="28769" x="2819400" y="4014788"/>
          <p14:tracePt t="28775" x="2798763" y="4008438"/>
          <p14:tracePt t="28783" x="2782888" y="4000500"/>
          <p14:tracePt t="28795" x="2776538" y="4000500"/>
          <p14:tracePt t="28799" x="2768600" y="4000500"/>
          <p14:tracePt t="28819" x="2762250" y="4000500"/>
          <p14:tracePt t="28832" x="2754313" y="4000500"/>
          <p14:tracePt t="28844" x="2697163" y="3986213"/>
          <p14:tracePt t="28848" x="2568575" y="3965575"/>
          <p14:tracePt t="28863" x="2395538" y="3943350"/>
          <p14:tracePt t="28868" x="2308225" y="3929063"/>
          <p14:tracePt t="28875" x="2216150" y="3906838"/>
          <p14:tracePt t="28887" x="2100263" y="3871913"/>
          <p14:tracePt t="28893" x="2006600" y="3843338"/>
          <p14:tracePt t="28902" x="1955800" y="3814763"/>
          <p14:tracePt t="28909" x="1906588" y="3798888"/>
          <p14:tracePt t="28920" x="1804988" y="3763963"/>
          <p14:tracePt t="28926" x="1755775" y="3749675"/>
          <p14:tracePt t="28933" x="1682750" y="3749675"/>
          <p14:tracePt t="28948" x="1560513" y="3749675"/>
          <p14:tracePt t="28956" x="1495425" y="3756025"/>
          <p14:tracePt t="28964" x="1438275" y="3778250"/>
          <p14:tracePt t="28971" x="1366838" y="3792538"/>
          <p14:tracePt t="28975" x="1316038" y="3806825"/>
          <p14:tracePt t="28984" x="1265238" y="3821113"/>
          <p14:tracePt t="28990" x="1236663" y="3829050"/>
          <p14:tracePt t="28998" x="1230313" y="3829050"/>
          <p14:tracePt t="29005" x="1216025" y="3835400"/>
          <p14:tracePt t="29019" x="1208088" y="3835400"/>
          <p14:tracePt t="29044" x="1208088" y="3843338"/>
          <p14:tracePt t="29071" x="1208088" y="3849688"/>
          <p14:tracePt t="29099" x="1244600" y="3863975"/>
          <p14:tracePt t="29109" x="1309688" y="3886200"/>
          <p14:tracePt t="29117" x="1366838" y="3914775"/>
          <p14:tracePt t="29120" x="1452563" y="3943350"/>
          <p14:tracePt t="29137" x="1725613" y="4000500"/>
          <p14:tracePt t="29145" x="1804988" y="4030663"/>
          <p14:tracePt t="29157" x="1935163" y="4094163"/>
          <p14:tracePt t="29164" x="2006600" y="4130675"/>
          <p14:tracePt t="29174" x="2043113" y="4152900"/>
          <p14:tracePt t="29179" x="2071688" y="4167188"/>
          <p14:tracePt t="29191" x="2100263" y="4181475"/>
          <p14:tracePt t="29206" x="2100263" y="4187825"/>
          <p14:tracePt t="29214" x="2108200" y="4187825"/>
          <p14:tracePt t="29228" x="2114550" y="4187825"/>
          <p14:tracePt t="29770" x="2114550" y="4195763"/>
          <p14:tracePt t="29782" x="2114550" y="4202113"/>
          <p14:tracePt t="29793" x="2114550" y="4216400"/>
          <p14:tracePt t="29808" x="2114550" y="4224338"/>
          <p14:tracePt t="29825" x="2114550" y="4230688"/>
          <p14:tracePt t="29832" x="2114550" y="4238625"/>
          <p14:tracePt t="29853" x="2114550" y="4246563"/>
          <p14:tracePt t="30206" x="2114550" y="4238625"/>
          <p14:tracePt t="30216" x="2122488" y="4230688"/>
          <p14:tracePt t="30223" x="2136775" y="4230688"/>
          <p14:tracePt t="30235" x="2143125" y="4230688"/>
          <p14:tracePt t="30242" x="2151063" y="4230688"/>
          <p14:tracePt t="30251" x="2157413" y="4230688"/>
          <p14:tracePt t="30314" x="2157413" y="4238625"/>
          <p14:tracePt t="30328" x="2157413" y="4246563"/>
          <p14:tracePt t="30340" x="2157413" y="4260850"/>
          <p14:tracePt t="30346" x="2151063" y="4281488"/>
          <p14:tracePt t="30350" x="2143125" y="4332288"/>
          <p14:tracePt t="30360" x="2136775" y="4368800"/>
          <p14:tracePt t="30368" x="2136775" y="4397375"/>
          <p14:tracePt t="30371" x="2128838" y="4432300"/>
          <p14:tracePt t="30380" x="2122488" y="4446588"/>
          <p14:tracePt t="30388" x="2122488" y="4468813"/>
          <p14:tracePt t="30399" x="2122488" y="4497388"/>
          <p14:tracePt t="30407" x="2122488" y="4519613"/>
          <p14:tracePt t="30417" x="2114550" y="4533900"/>
          <p14:tracePt t="30424" x="2114550" y="4548188"/>
          <p14:tracePt t="30437" x="2108200" y="4584700"/>
          <p14:tracePt t="30444" x="2108200" y="4619625"/>
          <p14:tracePt t="30455" x="2108200" y="4656138"/>
          <p14:tracePt t="30460" x="2100263" y="4692650"/>
          <p14:tracePt t="30465" x="2093913" y="4727575"/>
          <p14:tracePt t="30480" x="2085975" y="4784725"/>
          <p14:tracePt t="30487" x="2078038" y="4806950"/>
          <p14:tracePt t="30502" x="2071688" y="4843463"/>
          <p14:tracePt t="30509" x="2071688" y="4849813"/>
          <p14:tracePt t="30518" x="2071688" y="4857750"/>
          <p14:tracePt t="30530" x="2071688" y="4864100"/>
          <p14:tracePt t="30544" x="2071688" y="4872038"/>
          <p14:tracePt t="30550" x="2071688" y="4878388"/>
          <p14:tracePt t="30573" x="2071688" y="4886325"/>
          <p14:tracePt t="30594" x="2071688" y="4900613"/>
          <p14:tracePt t="30603" x="2071688" y="4914900"/>
          <p14:tracePt t="30609" x="2071688" y="4951413"/>
          <p14:tracePt t="30619" x="2071688" y="4965700"/>
          <p14:tracePt t="30627" x="2071688" y="4986338"/>
          <p14:tracePt t="30639" x="2071688" y="5016500"/>
          <p14:tracePt t="30645" x="2071688" y="5037138"/>
          <p14:tracePt t="30655" x="2071688" y="5045075"/>
          <p14:tracePt t="30662" x="2071688" y="5059363"/>
          <p14:tracePt t="30666" x="2071688" y="5065713"/>
          <p14:tracePt t="30680" x="2071688" y="5080000"/>
          <p14:tracePt t="30694" x="2071688" y="5087938"/>
          <p14:tracePt t="30708" x="2071688" y="5094288"/>
          <p14:tracePt t="30713" x="2071688" y="5102225"/>
          <p14:tracePt t="30731" x="2071688" y="5108575"/>
          <p14:tracePt t="30831" x="2071688" y="5094288"/>
          <p14:tracePt t="30840" x="2071688" y="5065713"/>
          <p14:tracePt t="30853" x="2071688" y="4914900"/>
          <p14:tracePt t="30861" x="2071688" y="4843463"/>
          <p14:tracePt t="30871" x="2071688" y="4735513"/>
          <p14:tracePt t="30878" x="2049463" y="4605338"/>
          <p14:tracePt t="30883" x="2049463" y="4519613"/>
          <p14:tracePt t="30895" x="2043113" y="4476750"/>
          <p14:tracePt t="30902" x="2035175" y="4446588"/>
          <p14:tracePt t="30913" x="2028825" y="4446588"/>
          <p14:tracePt t="30921" x="2020888" y="4440238"/>
          <p14:tracePt t="31004" x="2020888" y="4432300"/>
          <p14:tracePt t="31098" x="2020888" y="4425950"/>
          <p14:tracePt t="31106" x="2020888" y="4418013"/>
          <p14:tracePt t="31126" x="2020888" y="4411663"/>
          <p14:tracePt t="31140" x="2020888" y="4403725"/>
          <p14:tracePt t="31149" x="2020888" y="4397375"/>
          <p14:tracePt t="31177" x="2020888" y="4389438"/>
          <p14:tracePt t="31197" x="2020888" y="4383088"/>
          <p14:tracePt t="31209" x="2020888" y="4368800"/>
          <p14:tracePt t="31215" x="2020888" y="4324350"/>
          <p14:tracePt t="31226" x="2020888" y="4252913"/>
          <p14:tracePt t="31233" x="2020888" y="4202113"/>
          <p14:tracePt t="31250" x="2020888" y="4173538"/>
          <p14:tracePt t="31257" x="2020888" y="4167188"/>
          <p14:tracePt t="31272" x="2020888" y="4159250"/>
          <p14:tracePt t="31392" x="2014538" y="4159250"/>
          <p14:tracePt t="31606" x="2014538" y="4167188"/>
          <p14:tracePt t="31641" x="2014538" y="4173538"/>
          <p14:tracePt t="31738" x="2014538" y="4181475"/>
          <p14:tracePt t="31759" x="2014538" y="4187825"/>
          <p14:tracePt t="31881" x="2006600" y="4187825"/>
          <p14:tracePt t="31910" x="2000250" y="4187825"/>
          <p14:tracePt t="31981" x="1992313" y="4181475"/>
          <p14:tracePt t="32017" x="1992313" y="4173538"/>
          <p14:tracePt t="32026" x="1985963" y="4173538"/>
          <p14:tracePt t="32032" x="1985963" y="4167188"/>
          <p14:tracePt t="32054" x="1985963" y="4159250"/>
          <p14:tracePt t="32062" x="1985963" y="4152900"/>
          <p14:tracePt t="32082" x="1985963" y="4144963"/>
          <p14:tracePt t="32104" x="1985963" y="4138613"/>
          <p14:tracePt t="32154" x="1985963" y="4130675"/>
          <p14:tracePt t="32176" x="1985963" y="4122738"/>
          <p14:tracePt t="32197" x="1985963" y="4116388"/>
          <p14:tracePt t="32320" x="1978025" y="4116388"/>
          <p14:tracePt t="32328" x="1970088" y="4116388"/>
          <p14:tracePt t="32335" x="1963738" y="4116388"/>
          <p14:tracePt t="32342" x="1949450" y="4116388"/>
          <p14:tracePt t="32349" x="1927225" y="4116388"/>
          <p14:tracePt t="32357" x="1920875" y="4116388"/>
          <p14:tracePt t="32370" x="1912938" y="4130675"/>
          <p14:tracePt t="32385" x="1906588" y="4138613"/>
          <p14:tracePt t="32391" x="1898650" y="4138613"/>
          <p14:tracePt t="32407" x="1898650" y="4144963"/>
          <p14:tracePt t="32421" x="1898650" y="4152900"/>
          <p14:tracePt t="32428" x="1898650" y="4159250"/>
          <p14:tracePt t="32441" x="1898650" y="4167188"/>
          <p14:tracePt t="32453" x="1898650" y="4173538"/>
          <p14:tracePt t="32471" x="1898650" y="4181475"/>
          <p14:tracePt t="32478" x="1898650" y="4195763"/>
          <p14:tracePt t="32508" x="1898650" y="4224338"/>
          <p14:tracePt t="32513" x="1906588" y="4238625"/>
          <p14:tracePt t="32521" x="1906588" y="4252913"/>
          <p14:tracePt t="32531" x="1912938" y="4275138"/>
          <p14:tracePt t="32537" x="1920875" y="4295775"/>
          <p14:tracePt t="32546" x="1920875" y="4310063"/>
          <p14:tracePt t="32551" x="1920875" y="4324350"/>
          <p14:tracePt t="32557" x="1920875" y="4332288"/>
          <p14:tracePt t="32565" x="1920875" y="4346575"/>
          <p14:tracePt t="32572" x="1927225" y="4360863"/>
          <p14:tracePt t="32585" x="1927225" y="4368800"/>
          <p14:tracePt t="32600" x="1927225" y="4375150"/>
          <p14:tracePt t="32610" x="1935163" y="4375150"/>
          <p14:tracePt t="32623" x="1941513" y="4383088"/>
          <p14:tracePt t="32638" x="1941513" y="4389438"/>
          <p14:tracePt t="32657" x="1949450" y="4389438"/>
          <p14:tracePt t="32673" x="1955800" y="4389438"/>
          <p14:tracePt t="32687" x="1985963" y="4375150"/>
          <p14:tracePt t="32692" x="2006600" y="4368800"/>
          <p14:tracePt t="32700" x="2028825" y="4360863"/>
          <p14:tracePt t="32710" x="2057400" y="4346575"/>
          <p14:tracePt t="32723" x="2114550" y="4310063"/>
          <p14:tracePt t="32737" x="2165350" y="4267200"/>
          <p14:tracePt t="32744" x="2185988" y="4246563"/>
          <p14:tracePt t="32755" x="2208213" y="4216400"/>
          <p14:tracePt t="32760" x="2222500" y="4202113"/>
          <p14:tracePt t="32767" x="2244725" y="4167188"/>
          <p14:tracePt t="32775" x="2265363" y="4138613"/>
          <p14:tracePt t="32782" x="2279650" y="4116388"/>
          <p14:tracePt t="32796" x="2301875" y="4087813"/>
          <p14:tracePt t="32802" x="2324100" y="4065588"/>
          <p14:tracePt t="32809" x="2344738" y="4044950"/>
          <p14:tracePt t="32819" x="2344738" y="4037013"/>
          <p14:tracePt t="32827" x="2352675" y="4037013"/>
          <p14:tracePt t="32840" x="2352675" y="4022725"/>
          <p14:tracePt t="32854" x="2352675" y="4014788"/>
          <p14:tracePt t="32874" x="2344738" y="4014788"/>
          <p14:tracePt t="32884" x="2324100" y="4008438"/>
          <p14:tracePt t="32891" x="2301875" y="4008438"/>
          <p14:tracePt t="32895" x="2236788" y="4008438"/>
          <p14:tracePt t="32910" x="2093913" y="4030663"/>
          <p14:tracePt t="32916" x="2043113" y="4037013"/>
          <p14:tracePt t="32928" x="2006600" y="4044950"/>
          <p14:tracePt t="32934" x="1992313" y="4051300"/>
          <p14:tracePt t="32938" x="1978025" y="4059238"/>
          <p14:tracePt t="32947" x="1963738" y="4059238"/>
          <p14:tracePt t="32962" x="1955800" y="4065588"/>
          <p14:tracePt t="32978" x="1949450" y="4073525"/>
          <p14:tracePt t="32986" x="1949450" y="4087813"/>
          <p14:tracePt t="32989" x="1935163" y="4130675"/>
          <p14:tracePt t="32999" x="1912938" y="4216400"/>
          <p14:tracePt t="33005" x="1906588" y="4289425"/>
          <p14:tracePt t="33012" x="1898650" y="4332288"/>
          <p14:tracePt t="33016" x="1892300" y="4375150"/>
          <p14:tracePt t="33030" x="1878013" y="4418013"/>
          <p14:tracePt t="33037" x="1878013" y="4525963"/>
          <p14:tracePt t="33049" x="1870075" y="4562475"/>
          <p14:tracePt t="33056" x="1870075" y="4584700"/>
          <p14:tracePt t="33063" x="1870075" y="4591050"/>
          <p14:tracePt t="33067" x="1870075" y="4605338"/>
          <p14:tracePt t="33089" x="1870075" y="4613275"/>
          <p14:tracePt t="33139" x="1878013" y="4598988"/>
          <p14:tracePt t="33150" x="1884363" y="4591050"/>
          <p14:tracePt t="33157" x="1884363" y="4568825"/>
          <p14:tracePt t="33166" x="1892300" y="4548188"/>
          <p14:tracePt t="33174" x="1906588" y="4511675"/>
          <p14:tracePt t="33186" x="1920875" y="4491038"/>
          <p14:tracePt t="33192" x="1941513" y="4468813"/>
          <p14:tracePt t="33205" x="2000250" y="4389438"/>
          <p14:tracePt t="33221" x="2043113" y="4318000"/>
          <p14:tracePt t="33226" x="2057400" y="4303713"/>
          <p14:tracePt t="33238" x="2071688" y="4289425"/>
          <p14:tracePt t="33242" x="2071688" y="4275138"/>
          <p14:tracePt t="33250" x="2078038" y="4275138"/>
          <p14:tracePt t="33262" x="2078038" y="4267200"/>
          <p14:tracePt t="33275" x="2078038" y="4260850"/>
          <p14:tracePt t="33361" x="2078038" y="4252913"/>
          <p14:tracePt t="33371" x="2078038" y="4246563"/>
          <p14:tracePt t="33490" x="2071688" y="4246563"/>
          <p14:tracePt t="33670" x="2063750" y="4246563"/>
          <p14:tracePt t="33680" x="2057400" y="4246563"/>
          <p14:tracePt t="33715" x="2049463" y="4246563"/>
          <p14:tracePt t="33736" x="2043113" y="4246563"/>
          <p14:tracePt t="33745" x="2035175" y="4246563"/>
          <p14:tracePt t="33771" x="2028825" y="4246563"/>
          <p14:tracePt t="33785" x="2020888" y="4246563"/>
          <p14:tracePt t="33808" x="2014538" y="4246563"/>
          <p14:tracePt t="33817" x="2006600" y="4246563"/>
          <p14:tracePt t="33893" x="2006600" y="4238625"/>
          <p14:tracePt t="35839" x="2006600" y="4230688"/>
          <p14:tracePt t="36840" x="2014538" y="4230688"/>
          <p14:tracePt t="36868" x="2020888" y="4230688"/>
          <p14:tracePt t="36883" x="2028825" y="4230688"/>
          <p14:tracePt t="36892" x="2028825" y="4238625"/>
          <p14:tracePt t="36900" x="2035175" y="4238625"/>
          <p14:tracePt t="36904" x="2043113" y="4238625"/>
          <p14:tracePt t="36913" x="2063750" y="4246563"/>
          <p14:tracePt t="36919" x="2085975" y="4260850"/>
          <p14:tracePt t="36929" x="2108200" y="4267200"/>
          <p14:tracePt t="36933" x="2136775" y="4275138"/>
          <p14:tracePt t="36949" x="2157413" y="4281488"/>
          <p14:tracePt t="36951" x="2171700" y="4289425"/>
          <p14:tracePt t="36955" x="2193925" y="4303713"/>
          <p14:tracePt t="36964" x="2208213" y="4318000"/>
          <p14:tracePt t="36970" x="2222500" y="4324350"/>
          <p14:tracePt t="36982" x="2244725" y="4332288"/>
          <p14:tracePt t="36987" x="2265363" y="4346575"/>
          <p14:tracePt t="36993" x="2308225" y="4352925"/>
          <p14:tracePt t="37000" x="2344738" y="4368800"/>
          <p14:tracePt t="37005" x="2395538" y="4383088"/>
          <p14:tracePt t="37013" x="2446338" y="4397375"/>
          <p14:tracePt t="37019" x="2495550" y="4418013"/>
          <p14:tracePt t="37030" x="2524125" y="4425950"/>
          <p14:tracePt t="37034" x="2552700" y="4440238"/>
          <p14:tracePt t="37046" x="2582863" y="4440238"/>
          <p14:tracePt t="37050" x="2589213" y="4446588"/>
          <p14:tracePt t="37056" x="2611438" y="4460875"/>
          <p14:tracePt t="37064" x="2625725" y="4460875"/>
          <p14:tracePt t="37070" x="2640013" y="4468813"/>
          <p14:tracePt t="37079" x="2654300" y="4476750"/>
          <p14:tracePt t="37085" x="2660650" y="4476750"/>
          <p14:tracePt t="37098" x="2676525" y="4483100"/>
          <p14:tracePt t="37102" x="2682875" y="4483100"/>
          <p14:tracePt t="37106" x="2697163" y="4483100"/>
          <p14:tracePt t="37116" x="2705100" y="4483100"/>
          <p14:tracePt t="37129" x="2719388" y="4483100"/>
          <p14:tracePt t="37150" x="2740025" y="4491038"/>
          <p14:tracePt t="37156" x="2747963" y="4497388"/>
          <p14:tracePt t="37166" x="2762250" y="4497388"/>
          <p14:tracePt t="37171" x="2768600" y="4497388"/>
          <p14:tracePt t="37182" x="2782888" y="4497388"/>
          <p14:tracePt t="37186" x="2790825" y="4497388"/>
          <p14:tracePt t="37195" x="2805113" y="4497388"/>
          <p14:tracePt t="37207" x="2813050" y="4497388"/>
          <p14:tracePt t="37216" x="2827338" y="4505325"/>
          <p14:tracePt t="37235" x="2833688" y="4505325"/>
          <p14:tracePt t="37250" x="2841625" y="4505325"/>
          <p14:tracePt t="37308" x="2841625" y="4511675"/>
          <p14:tracePt t="37797" x="2833688" y="4519613"/>
          <p14:tracePt t="37808" x="2833688" y="4525963"/>
          <p14:tracePt t="37819" x="2819400" y="4533900"/>
          <p14:tracePt t="37825" x="2805113" y="4540250"/>
          <p14:tracePt t="37834" x="2762250" y="4562475"/>
          <p14:tracePt t="37841" x="2711450" y="4598988"/>
          <p14:tracePt t="37850" x="2668588" y="4641850"/>
          <p14:tracePt t="37856" x="2625725" y="4676775"/>
          <p14:tracePt t="37865" x="2597150" y="4706938"/>
          <p14:tracePt t="37870" x="2552700" y="4741863"/>
          <p14:tracePt t="37875" x="2503488" y="4778375"/>
          <p14:tracePt t="37882" x="2452688" y="4800600"/>
          <p14:tracePt t="37890" x="2409825" y="4821238"/>
          <p14:tracePt t="37896" x="2373313" y="4843463"/>
          <p14:tracePt t="37906" x="2344738" y="4857750"/>
          <p14:tracePt t="37910" x="2324100" y="4864100"/>
          <p14:tracePt t="37918" x="2308225" y="4872038"/>
          <p14:tracePt t="37926" x="2293938" y="4886325"/>
          <p14:tracePt t="37932" x="2273300" y="4900613"/>
          <p14:tracePt t="37940" x="2259013" y="4914900"/>
          <p14:tracePt t="37946" x="2251075" y="4922838"/>
          <p14:tracePt t="37956" x="2236788" y="4937125"/>
          <p14:tracePt t="37961" x="2222500" y="4951413"/>
          <p14:tracePt t="37968" x="2216150" y="4957763"/>
          <p14:tracePt t="37977" x="2216150" y="4965700"/>
          <p14:tracePt t="37981" x="2200275" y="4972050"/>
          <p14:tracePt t="37989" x="2193925" y="4979988"/>
          <p14:tracePt t="37996" x="2193925" y="4986338"/>
          <p14:tracePt t="38004" x="2179638" y="4994275"/>
          <p14:tracePt t="38009" x="2171700" y="5000625"/>
          <p14:tracePt t="38024" x="2171700" y="5008563"/>
          <p14:tracePt t="38031" x="2165350" y="5016500"/>
          <p14:tracePt t="38039" x="2157413" y="5016500"/>
          <p14:tracePt t="38060" x="2151063" y="5022850"/>
          <p14:tracePt t="38334" x="2157413" y="5037138"/>
          <p14:tracePt t="38342" x="2185988" y="5051425"/>
          <p14:tracePt t="38349" x="2230438" y="5065713"/>
          <p14:tracePt t="38355" x="2279650" y="5080000"/>
          <p14:tracePt t="38363" x="2324100" y="5087938"/>
          <p14:tracePt t="38369" x="2338388" y="5087938"/>
          <p14:tracePt t="38377" x="2409825" y="5108575"/>
          <p14:tracePt t="38384" x="2446338" y="5124450"/>
          <p14:tracePt t="38392" x="2489200" y="5138738"/>
          <p14:tracePt t="38398" x="2517775" y="5153025"/>
          <p14:tracePt t="38405" x="2568575" y="5173663"/>
          <p14:tracePt t="38412" x="2603500" y="5202238"/>
          <p14:tracePt t="38419" x="2654300" y="5224463"/>
          <p14:tracePt t="38427" x="2690813" y="5246688"/>
          <p14:tracePt t="38434" x="2719388" y="5260975"/>
          <p14:tracePt t="38442" x="2733675" y="5281613"/>
          <p14:tracePt t="38448" x="2754313" y="5295900"/>
          <p14:tracePt t="38456" x="2768600" y="5310188"/>
          <p14:tracePt t="38481" x="2776538" y="5324475"/>
          <p14:tracePt t="38485" x="2782888" y="5324475"/>
          <p14:tracePt t="38494" x="2790825" y="5324475"/>
          <p14:tracePt t="38659" x="2790825" y="5332413"/>
          <p14:tracePt t="39163" x="2697163" y="5181600"/>
          <p14:tracePt t="39168" x="2568575" y="5016500"/>
          <p14:tracePt t="39176" x="2409825" y="4721225"/>
          <p14:tracePt t="39182" x="2287588" y="4403725"/>
          <p14:tracePt t="39189" x="2216150" y="4252913"/>
          <p14:tracePt t="39197" x="2128838" y="3994150"/>
          <p14:tracePt t="39207" x="2043113" y="3749675"/>
          <p14:tracePt t="39211" x="2014538" y="3648075"/>
          <p14:tracePt t="39219" x="1985963" y="3554413"/>
          <p14:tracePt t="39226" x="1970088" y="3446463"/>
          <p14:tracePt t="39233" x="1949450" y="3375025"/>
          <p14:tracePt t="39241" x="1949450" y="3332163"/>
          <p14:tracePt t="39247" x="1949450" y="3295650"/>
          <p14:tracePt t="39256" x="1949450" y="3267075"/>
          <p14:tracePt t="39261" x="1949450" y="3238500"/>
          <p14:tracePt t="39274" x="1955800" y="3216275"/>
          <p14:tracePt t="39277" x="1970088" y="3187700"/>
          <p14:tracePt t="39283" x="1978025" y="3144838"/>
          <p14:tracePt t="39291" x="1985963" y="3108325"/>
          <p14:tracePt t="39297" x="1992313" y="3087688"/>
          <p14:tracePt t="39309" x="2000250" y="3065463"/>
          <p14:tracePt t="39314" x="2000250" y="3051175"/>
          <p14:tracePt t="39324" x="2000250" y="3043238"/>
          <p14:tracePt t="39334" x="2000250" y="3036888"/>
          <p14:tracePt t="39357" x="2000250" y="3028950"/>
          <p14:tracePt t="39362" x="2000250" y="3022600"/>
          <p14:tracePt t="39373" x="2006600" y="3014663"/>
          <p14:tracePt t="39377" x="2006600" y="2986088"/>
          <p14:tracePt t="39384" x="2028825" y="2935288"/>
          <p14:tracePt t="39393" x="2043113" y="2900363"/>
          <p14:tracePt t="39398" x="2043113" y="2863850"/>
          <p14:tracePt t="39406" x="2049463" y="2835275"/>
          <p14:tracePt t="39413" x="2057400" y="2813050"/>
          <p14:tracePt t="39423" x="2063750" y="2778125"/>
          <p14:tracePt t="39427" x="2071688" y="2735263"/>
          <p14:tracePt t="39434" x="2078038" y="2684463"/>
          <p14:tracePt t="39443" x="2085975" y="2633663"/>
          <p14:tracePt t="39449" x="2093913" y="2582863"/>
          <p14:tracePt t="39457" x="2100263" y="2547938"/>
          <p14:tracePt t="39463" x="2108200" y="2505075"/>
          <p14:tracePt t="39474" x="2128838" y="2439988"/>
          <p14:tracePt t="39493" x="2185988" y="2244725"/>
          <p14:tracePt t="39499" x="2200275" y="2216150"/>
          <p14:tracePt t="39508" x="2216150" y="2201863"/>
          <p14:tracePt t="39513" x="2216150" y="2195513"/>
          <p14:tracePt t="39529" x="2216150" y="2187575"/>
          <p14:tracePt t="39868" x="2216150" y="2195513"/>
          <p14:tracePt t="39879" x="2222500" y="2195513"/>
          <p14:tracePt t="39887" x="2236788" y="2201863"/>
          <p14:tracePt t="39891" x="2273300" y="2216150"/>
          <p14:tracePt t="39897" x="2324100" y="2230438"/>
          <p14:tracePt t="39908" x="2373313" y="2252663"/>
          <p14:tracePt t="39913" x="2409825" y="2266950"/>
          <p14:tracePt t="39919" x="2438400" y="2273300"/>
          <p14:tracePt t="39927" x="2466975" y="2289175"/>
          <p14:tracePt t="39932" x="2495550" y="2303463"/>
          <p14:tracePt t="39939" x="2546350" y="2309813"/>
          <p14:tracePt t="39947" x="2589213" y="2317750"/>
          <p14:tracePt t="39957" x="2660650" y="2317750"/>
          <p14:tracePt t="39962" x="2733675" y="2317750"/>
          <p14:tracePt t="39967" x="2776538" y="2317750"/>
          <p14:tracePt t="39977" x="2813050" y="2317750"/>
          <p14:tracePt t="39983" x="2847975" y="2317750"/>
          <p14:tracePt t="39991" x="2876550" y="2324100"/>
          <p14:tracePt t="39996" x="2898775" y="2332038"/>
          <p14:tracePt t="40005" x="2941638" y="2338388"/>
          <p14:tracePt t="40011" x="2984500" y="2346325"/>
          <p14:tracePt t="40019" x="3028950" y="2360613"/>
          <p14:tracePt t="40030" x="3078163" y="2374900"/>
          <p14:tracePt t="40034" x="3114675" y="2397125"/>
          <p14:tracePt t="40039" x="3143250" y="2411413"/>
          <p14:tracePt t="40048" x="3157538" y="2411413"/>
          <p14:tracePt t="40054" x="3165475" y="2411413"/>
          <p14:tracePt t="40064" x="3171825" y="2411413"/>
          <p14:tracePt t="40068" x="3179763" y="2411413"/>
          <p14:tracePt t="40219" x="3186113" y="2411413"/>
          <p14:tracePt t="40229" x="3186113" y="2403475"/>
          <p14:tracePt t="40233" x="3186113" y="2397125"/>
          <p14:tracePt t="40244" x="3186113" y="2389188"/>
          <p14:tracePt t="40255" x="3186113" y="2381250"/>
          <p14:tracePt t="40262" x="3186113" y="2374900"/>
          <p14:tracePt t="40276" x="3186113" y="2366963"/>
          <p14:tracePt t="40286" x="3186113" y="2360613"/>
          <p14:tracePt t="40299" x="3186113" y="2352675"/>
          <p14:tracePt t="40306" x="3186113" y="2346325"/>
          <p14:tracePt t="40315" x="3186113" y="2338388"/>
          <p14:tracePt t="40330" x="3186113" y="2332038"/>
          <p14:tracePt t="40335" x="3186113" y="2324100"/>
          <p14:tracePt t="40356" x="3186113" y="2317750"/>
          <p14:tracePt t="40370" x="3186113" y="2309813"/>
          <p14:tracePt t="40773" x="3186113" y="2317750"/>
          <p14:tracePt t="40795" x="3186113" y="2324100"/>
          <p14:tracePt t="40809" x="3186113" y="2332038"/>
          <p14:tracePt t="40829" x="3186113" y="2338388"/>
          <p14:tracePt t="40837" x="3186113" y="2346325"/>
          <p14:tracePt t="40852" x="3186113" y="2352675"/>
          <p14:tracePt t="40872" x="3186113" y="2360613"/>
          <p14:tracePt t="40880" x="3186113" y="2366963"/>
          <p14:tracePt t="40902" x="3186113" y="2374900"/>
          <p14:tracePt t="40915" x="3186113" y="2381250"/>
          <p14:tracePt t="40936" x="3186113" y="2389188"/>
          <p14:tracePt t="40944" x="3186113" y="2397125"/>
          <p14:tracePt t="40965" x="3186113" y="2403475"/>
          <p14:tracePt t="40980" x="3186113" y="2411413"/>
          <p14:tracePt t="41002" x="3186113" y="2417763"/>
          <p14:tracePt t="41009" x="3186113" y="2425700"/>
          <p14:tracePt t="41030" x="3186113" y="2432050"/>
          <p14:tracePt t="41045" x="3186113" y="2439988"/>
          <p14:tracePt t="41089" x="3186113" y="2446338"/>
          <p14:tracePt t="41109" x="3186113" y="2454275"/>
          <p14:tracePt t="41124" x="3186113" y="2468563"/>
          <p14:tracePt t="41131" x="3186113" y="2489200"/>
          <p14:tracePt t="41138" x="3186113" y="2497138"/>
          <p14:tracePt t="41150" x="3179763" y="2525713"/>
          <p14:tracePt t="41153" x="3179763" y="2547938"/>
          <p14:tracePt t="41160" x="3179763" y="2562225"/>
          <p14:tracePt t="41169" x="3179763" y="2576513"/>
          <p14:tracePt t="41174" x="3179763" y="2582863"/>
          <p14:tracePt t="41182" x="3179763" y="2597150"/>
          <p14:tracePt t="41203" x="3179763" y="2605088"/>
          <p14:tracePt t="41218" x="3179763" y="2611438"/>
          <p14:tracePt t="41261" x="3179763" y="2619375"/>
          <p14:tracePt t="41275" x="3179763" y="2627313"/>
          <p14:tracePt t="41665" x="3179763" y="2641600"/>
          <p14:tracePt t="41673" x="3179763" y="2670175"/>
          <p14:tracePt t="41683" x="3179763" y="2690813"/>
          <p14:tracePt t="41686" x="3179763" y="2719388"/>
          <p14:tracePt t="41701" x="3179763" y="2770188"/>
          <p14:tracePt t="41715" x="3179763" y="2813050"/>
          <p14:tracePt t="41722" x="3179763" y="2835275"/>
          <p14:tracePt t="41733" x="3179763" y="2857500"/>
          <p14:tracePt t="41737" x="3179763" y="2886075"/>
          <p14:tracePt t="41751" x="3194050" y="3028950"/>
          <p14:tracePt t="41764" x="3194050" y="3122613"/>
          <p14:tracePt t="41767" x="3200400" y="3181350"/>
          <p14:tracePt t="41772" x="3208338" y="3230563"/>
          <p14:tracePt t="41783" x="3208338" y="3259138"/>
          <p14:tracePt t="41789" x="3208338" y="3275013"/>
          <p14:tracePt t="41799" x="3214688" y="3303588"/>
          <p14:tracePt t="41803" x="3214688" y="3309938"/>
          <p14:tracePt t="41817" x="3214688" y="3352800"/>
          <p14:tracePt t="41825" x="3214688" y="3360738"/>
          <p14:tracePt t="41835" x="3214688" y="3375025"/>
          <p14:tracePt t="41840" x="3214688" y="3382963"/>
          <p14:tracePt t="41854" x="3214688" y="3389313"/>
          <p14:tracePt t="41860" x="3214688" y="3397250"/>
          <p14:tracePt t="41881" x="3214688" y="3403600"/>
          <p14:tracePt t="42382" x="3214688" y="3397250"/>
          <p14:tracePt t="42392" x="3214688" y="3389313"/>
          <p14:tracePt t="42411" x="3214688" y="3382963"/>
          <p14:tracePt t="42440" x="3214688" y="3375025"/>
          <p14:tracePt t="42450" x="3214688" y="3367088"/>
          <p14:tracePt t="42469" x="3214688" y="3360738"/>
          <p14:tracePt t="42477" x="3214688" y="3352800"/>
          <p14:tracePt t="42492" x="3214688" y="3332163"/>
          <p14:tracePt t="42505" x="3214688" y="3324225"/>
          <p14:tracePt t="42514" x="3214688" y="3289300"/>
          <p14:tracePt t="42519" x="3214688" y="3267075"/>
          <p14:tracePt t="42528" x="3214688" y="3252788"/>
          <p14:tracePt t="42534" x="3214688" y="3230563"/>
          <p14:tracePt t="42545" x="3214688" y="3216275"/>
          <p14:tracePt t="42549" x="3214688" y="3209925"/>
          <p14:tracePt t="42555" x="3214688" y="3195638"/>
          <p14:tracePt t="42564" x="3214688" y="3151188"/>
          <p14:tracePt t="42570" x="3214688" y="3059113"/>
          <p14:tracePt t="42579" x="3228975" y="2957513"/>
          <p14:tracePt t="42584" x="3228975" y="2863850"/>
          <p14:tracePt t="42595" x="3228975" y="2778125"/>
          <p14:tracePt t="42599" x="3236913" y="2705100"/>
          <p14:tracePt t="42611" x="3236913" y="2655888"/>
          <p14:tracePt t="42615" x="3243263" y="2605088"/>
          <p14:tracePt t="42620" x="3243263" y="2576513"/>
          <p14:tracePt t="42629" x="3243263" y="2547938"/>
          <p14:tracePt t="42634" x="3243263" y="2525713"/>
          <p14:tracePt t="42644" x="3243263" y="2511425"/>
          <p14:tracePt t="42649" x="3243263" y="2489200"/>
          <p14:tracePt t="42661" x="3243263" y="2482850"/>
          <p14:tracePt t="42664" x="3243263" y="2454275"/>
          <p14:tracePt t="42670" x="3243263" y="2439988"/>
          <p14:tracePt t="42679" x="3243263" y="2417763"/>
          <p14:tracePt t="42684" x="3243263" y="2389188"/>
          <p14:tracePt t="42694" x="3243263" y="2374900"/>
          <p14:tracePt t="42699" x="3243263" y="2360613"/>
          <p14:tracePt t="42714" x="3243263" y="2346325"/>
          <p14:tracePt t="42735" x="3243263" y="2338388"/>
          <p14:tracePt t="42866" x="3243263" y="2346325"/>
          <p14:tracePt t="42879" x="3243263" y="2352675"/>
          <p14:tracePt t="42891" x="3243263" y="2360613"/>
          <p14:tracePt t="42898" x="3236913" y="2374900"/>
          <p14:tracePt t="42909" x="3236913" y="2397125"/>
          <p14:tracePt t="42916" x="3222625" y="2489200"/>
          <p14:tracePt t="42930" x="3222625" y="2655888"/>
          <p14:tracePt t="42938" x="3222625" y="2792413"/>
          <p14:tracePt t="42950" x="3228975" y="2921000"/>
          <p14:tracePt t="42956" x="3236913" y="2986088"/>
          <p14:tracePt t="42959" x="3236913" y="3059113"/>
          <p14:tracePt t="42970" x="3243263" y="3136900"/>
          <p14:tracePt t="42976" x="3251200" y="3252788"/>
          <p14:tracePt t="42989" x="3251200" y="3417888"/>
          <p14:tracePt t="42996" x="3251200" y="3475038"/>
          <p14:tracePt t="43007" x="3265488" y="3568700"/>
          <p14:tracePt t="43013" x="3265488" y="3656013"/>
          <p14:tracePt t="43019" x="3265488" y="3741738"/>
          <p14:tracePt t="43031" x="3265488" y="3821113"/>
          <p14:tracePt t="43040" x="3265488" y="3857625"/>
          <p14:tracePt t="43054" x="3273425" y="3900488"/>
          <p14:tracePt t="43061" x="3273425" y="3922713"/>
          <p14:tracePt t="43070" x="3273425" y="3929063"/>
          <p14:tracePt t="43077" x="3273425" y="3937000"/>
          <p14:tracePt t="43089" x="3273425" y="3943350"/>
          <p14:tracePt t="43103" x="3273425" y="3951288"/>
          <p14:tracePt t="43110" x="3273425" y="3957638"/>
          <p14:tracePt t="43181" x="3273425" y="3951288"/>
          <p14:tracePt t="43192" x="3273425" y="3937000"/>
          <p14:tracePt t="43200" x="3273425" y="3929063"/>
          <p14:tracePt t="43210" x="3273425" y="3914775"/>
          <p14:tracePt t="43218" x="3273425" y="3857625"/>
          <p14:tracePt t="43228" x="3273425" y="3806825"/>
          <p14:tracePt t="43236" x="3273425" y="3684588"/>
          <p14:tracePt t="43247" x="3273425" y="3087688"/>
          <p14:tracePt t="43254" x="3273425" y="2778125"/>
          <p14:tracePt t="43268" x="3287713" y="2093913"/>
          <p14:tracePt t="43276" x="3302000" y="1857375"/>
          <p14:tracePt t="43290" x="3302000" y="1670050"/>
          <p14:tracePt t="43298" x="3308350" y="1525588"/>
          <p14:tracePt t="43311" x="3316288" y="1489075"/>
          <p14:tracePt t="43319" x="3316288" y="1482725"/>
          <p14:tracePt t="43343" x="3316288" y="1474788"/>
          <p14:tracePt t="43348" x="3316288" y="1468438"/>
          <p14:tracePt t="43419" x="3316288" y="1474788"/>
          <p14:tracePt t="43441" x="3316288" y="1482725"/>
          <p14:tracePt t="43469" x="3316288" y="1489075"/>
          <p14:tracePt t="43491" x="3316288" y="1503363"/>
          <p14:tracePt t="43500" x="3308350" y="1517650"/>
          <p14:tracePt t="43505" x="3302000" y="1576388"/>
          <p14:tracePt t="43514" x="3259138" y="1712913"/>
          <p14:tracePt t="43527" x="3179763" y="2122488"/>
          <p14:tracePt t="43533" x="3143250" y="2303463"/>
          <p14:tracePt t="43543" x="3136900" y="2403475"/>
          <p14:tracePt t="43549" x="3136900" y="2511425"/>
          <p14:tracePt t="43558" x="3114675" y="2627313"/>
          <p14:tracePt t="43565" x="3114675" y="2713038"/>
          <p14:tracePt t="43574" x="3114675" y="2763838"/>
          <p14:tracePt t="43580" x="3114675" y="2778125"/>
          <p14:tracePt t="43589" x="3114675" y="2784475"/>
          <p14:tracePt t="43595" x="3114675" y="2792413"/>
          <p14:tracePt t="43600" x="3106738" y="2792413"/>
          <p14:tracePt t="43614" x="3106738" y="2798763"/>
          <p14:tracePt t="43622" x="3106738" y="2806700"/>
          <p14:tracePt t="43706" x="3106738" y="2798763"/>
          <p14:tracePt t="43715" x="3106738" y="2792413"/>
          <p14:tracePt t="43721" x="3106738" y="2784475"/>
          <p14:tracePt t="43732" x="3106738" y="2763838"/>
          <p14:tracePt t="43737" x="3114675" y="2735263"/>
          <p14:tracePt t="43745" x="3121025" y="2713038"/>
          <p14:tracePt t="43750" x="3121025" y="2690813"/>
          <p14:tracePt t="43759" x="3128963" y="2670175"/>
          <p14:tracePt t="43765" x="3136900" y="2655888"/>
          <p14:tracePt t="43774" x="3136900" y="2597150"/>
          <p14:tracePt t="43781" x="3143250" y="2439988"/>
          <p14:tracePt t="43790" x="3157538" y="2151063"/>
          <p14:tracePt t="43797" x="3157538" y="2028825"/>
          <p14:tracePt t="43801" x="3171825" y="1871663"/>
          <p14:tracePt t="43811" x="3179763" y="1755775"/>
          <p14:tracePt t="43817" x="3179763" y="1684338"/>
          <p14:tracePt t="43826" x="3179763" y="1655763"/>
          <p14:tracePt t="43831" x="3179763" y="1647825"/>
          <p14:tracePt t="43845" x="3179763" y="1641475"/>
          <p14:tracePt t="43893" x="3179763" y="1647825"/>
          <p14:tracePt t="43909" x="3179763" y="1662113"/>
          <p14:tracePt t="43918" x="3179763" y="1670050"/>
          <p14:tracePt t="43925" x="3179763" y="1727200"/>
          <p14:tracePt t="43936" x="3136900" y="1935163"/>
          <p14:tracePt t="43943" x="3106738" y="2201863"/>
          <p14:tracePt t="43953" x="3106738" y="2511425"/>
          <p14:tracePt t="43964" x="3092450" y="2863850"/>
          <p14:tracePt t="43972" x="3100388" y="3244850"/>
          <p14:tracePt t="43976" x="3114675" y="3554413"/>
          <p14:tracePt t="43980" x="3114675" y="3900488"/>
          <p14:tracePt t="43991" x="3114675" y="4008438"/>
          <p14:tracePt t="43996" x="3114675" y="4122738"/>
          <p14:tracePt t="44006" x="3114675" y="4210050"/>
          <p14:tracePt t="44011" x="3092450" y="4303713"/>
          <p14:tracePt t="44022" x="3086100" y="4375150"/>
          <p14:tracePt t="44028" x="3078163" y="4425950"/>
          <p14:tracePt t="44032" x="3063875" y="4476750"/>
          <p14:tracePt t="44040" x="3049588" y="4525963"/>
          <p14:tracePt t="44045" x="3043238" y="4554538"/>
          <p14:tracePt t="44052" x="3035300" y="4568825"/>
          <p14:tracePt t="44061" x="3035300" y="4576763"/>
          <p14:tracePt t="44067" x="3035300" y="4584700"/>
          <p14:tracePt t="44124" x="3035300" y="4576763"/>
          <p14:tracePt t="44131" x="3035300" y="4562475"/>
          <p14:tracePt t="44142" x="3035300" y="4548188"/>
          <p14:tracePt t="44148" x="3035300" y="4533900"/>
          <p14:tracePt t="44153" x="3035300" y="4525963"/>
          <p14:tracePt t="44162" x="3035300" y="4497388"/>
          <p14:tracePt t="44168" x="3043238" y="4454525"/>
          <p14:tracePt t="44178" x="3057525" y="4310063"/>
          <p14:tracePt t="44184" x="3063875" y="4159250"/>
          <p14:tracePt t="44193" x="3078163" y="3965575"/>
          <p14:tracePt t="44197" x="3078163" y="3684588"/>
          <p14:tracePt t="44203" x="3078163" y="3519488"/>
          <p14:tracePt t="44210" x="3078163" y="3352800"/>
          <p14:tracePt t="44220" x="3078163" y="3116263"/>
          <p14:tracePt t="44226" x="3078163" y="2951163"/>
          <p14:tracePt t="44234" x="3078163" y="2843213"/>
          <p14:tracePt t="44239" x="3078163" y="2698750"/>
          <p14:tracePt t="44248" x="3086100" y="2605088"/>
          <p14:tracePt t="44253" x="3100388" y="2511425"/>
          <p14:tracePt t="44263" x="3100388" y="2468563"/>
          <p14:tracePt t="44269" x="3106738" y="2417763"/>
          <p14:tracePt t="44279" x="3114675" y="2389188"/>
          <p14:tracePt t="44285" x="3114675" y="2366963"/>
          <p14:tracePt t="44289" x="3114675" y="2352675"/>
          <p14:tracePt t="44311" x="3114675" y="2346325"/>
          <p14:tracePt t="44375" x="3106738" y="2346325"/>
          <p14:tracePt t="44391" x="3106738" y="2352675"/>
          <p14:tracePt t="44400" x="3106738" y="2360613"/>
          <p14:tracePt t="44418" x="3106738" y="2366963"/>
          <p14:tracePt t="44433" x="3106738" y="2381250"/>
          <p14:tracePt t="44444" x="3106738" y="2389188"/>
          <p14:tracePt t="44448" x="3106738" y="2417763"/>
          <p14:tracePt t="44456" x="3106738" y="2460625"/>
          <p14:tracePt t="44462" x="3106738" y="2540000"/>
          <p14:tracePt t="44469" x="3106738" y="2641600"/>
          <p14:tracePt t="44494" x="3121025" y="2971800"/>
          <p14:tracePt t="44498" x="3136900" y="3116263"/>
          <p14:tracePt t="44506" x="3143250" y="3187700"/>
          <p14:tracePt t="44511" x="3157538" y="3259138"/>
          <p14:tracePt t="44522" x="3165475" y="3332163"/>
          <p14:tracePt t="44534" x="3186113" y="3446463"/>
          <p14:tracePt t="44546" x="3194050" y="3475038"/>
          <p14:tracePt t="44551" x="3194050" y="3490913"/>
          <p14:tracePt t="44562" x="3194050" y="3497263"/>
          <p14:tracePt t="44592" x="3194050" y="3468688"/>
          <p14:tracePt t="44600" x="3194050" y="3417888"/>
          <p14:tracePt t="44605" x="3194050" y="3397250"/>
          <p14:tracePt t="44616" x="3194050" y="3324225"/>
          <p14:tracePt t="44620" x="3186113" y="3108325"/>
          <p14:tracePt t="44632" x="3171825" y="2827338"/>
          <p14:tracePt t="44635" x="3171825" y="2662238"/>
          <p14:tracePt t="44646" x="3171825" y="2425700"/>
          <p14:tracePt t="44650" x="3171825" y="2295525"/>
          <p14:tracePt t="44655" x="3171825" y="2209800"/>
          <p14:tracePt t="44666" x="3171825" y="2122488"/>
          <p14:tracePt t="44670" x="3186113" y="2057400"/>
          <p14:tracePt t="44680" x="3194050" y="2008188"/>
          <p14:tracePt t="44684" x="3200400" y="1971675"/>
          <p14:tracePt t="44696" x="3200400" y="1949450"/>
          <p14:tracePt t="44700" x="3200400" y="1943100"/>
          <p14:tracePt t="44707" x="3200400" y="1935163"/>
          <p14:tracePt t="44717" x="3200400" y="1928813"/>
          <p14:tracePt t="44764" x="3214688" y="1957388"/>
          <p14:tracePt t="44772" x="3228975" y="2036763"/>
          <p14:tracePt t="44777" x="3251200" y="2122488"/>
          <p14:tracePt t="44787" x="3265488" y="2238375"/>
          <p14:tracePt t="44801" x="3330575" y="2554288"/>
          <p14:tracePt t="44812" x="3351213" y="2670175"/>
          <p14:tracePt t="44816" x="3381375" y="2784475"/>
          <p14:tracePt t="44821" x="3409950" y="2906713"/>
          <p14:tracePt t="44831" x="3430588" y="2979738"/>
          <p14:tracePt t="44835" x="3438525" y="3022600"/>
          <p14:tracePt t="44848" x="3444875" y="3065463"/>
          <p14:tracePt t="44852" x="3452813" y="3079750"/>
          <p14:tracePt t="44864" x="3452813" y="3094038"/>
          <p14:tracePt t="44885" x="3452813" y="3101975"/>
          <p14:tracePt t="44909" x="3452813" y="3094038"/>
          <p14:tracePt t="44921" x="3452813" y="3008313"/>
          <p14:tracePt t="44929" x="3430588" y="2878138"/>
          <p14:tracePt t="44938" x="3424238" y="2778125"/>
          <p14:tracePt t="44944" x="3409950" y="2647950"/>
          <p14:tracePt t="44952" x="3409950" y="2511425"/>
          <p14:tracePt t="44964" x="3409950" y="2252663"/>
          <p14:tracePt t="44973" x="3409950" y="2165350"/>
          <p14:tracePt t="44983" x="3409950" y="2130425"/>
          <p14:tracePt t="44988" x="3409950" y="2108200"/>
          <p14:tracePt t="45000" x="3409950" y="2101850"/>
          <p14:tracePt t="45051" x="3402013" y="2101850"/>
          <p14:tracePt t="45065" x="3395663" y="2101850"/>
          <p14:tracePt t="45073" x="3395663" y="2116138"/>
          <p14:tracePt t="45079" x="3395663" y="2136775"/>
          <p14:tracePt t="45089" x="3402013" y="2187575"/>
          <p14:tracePt t="45094" x="3409950" y="2216150"/>
          <p14:tracePt t="45108" x="3409950" y="2224088"/>
          <p14:tracePt t="45117" x="3409950" y="2230438"/>
          <p14:tracePt t="45137" x="3409950" y="2238375"/>
          <p14:tracePt t="45148" x="3409950" y="2244725"/>
          <p14:tracePt t="45166" x="3409950" y="2252663"/>
          <p14:tracePt t="45181" x="3409950" y="2259013"/>
          <p14:tracePt t="45187" x="3409950" y="2266950"/>
          <p14:tracePt t="45246" x="3402013" y="2266950"/>
          <p14:tracePt t="45254" x="3395663" y="2266950"/>
          <p14:tracePt t="45267" x="3381375" y="2266950"/>
          <p14:tracePt t="45282" x="3208338" y="2281238"/>
          <p14:tracePt t="45288" x="3092450" y="2303463"/>
          <p14:tracePt t="45298" x="2998788" y="2324100"/>
          <p14:tracePt t="45304" x="2949575" y="2338388"/>
          <p14:tracePt t="45309" x="2898775" y="2352675"/>
          <p14:tracePt t="45318" x="2847975" y="2374900"/>
          <p14:tracePt t="45329" x="2790825" y="2389188"/>
          <p14:tracePt t="45333" x="2719388" y="2403475"/>
          <p14:tracePt t="45338" x="2646363" y="2425700"/>
          <p14:tracePt t="45350" x="2597150" y="2432050"/>
          <p14:tracePt t="45356" x="2568575" y="2439988"/>
          <p14:tracePt t="45365" x="2546350" y="2439988"/>
          <p14:tracePt t="45369" x="2524125" y="2439988"/>
          <p14:tracePt t="45379" x="2517775" y="2439988"/>
          <p14:tracePt t="45384" x="2503488" y="2439988"/>
          <p14:tracePt t="45391" x="2495550" y="2439988"/>
          <p14:tracePt t="45396" x="2489200" y="2439988"/>
          <p14:tracePt t="45404" x="2474913" y="2439988"/>
          <p14:tracePt t="45418" x="2466975" y="2432050"/>
          <p14:tracePt t="45430" x="2466975" y="2425700"/>
          <p14:tracePt t="45433" x="2460625" y="2425700"/>
          <p14:tracePt t="45439" x="2460625" y="2417763"/>
          <p14:tracePt t="45452" x="2452688" y="2417763"/>
          <p14:tracePt t="45460" x="2446338" y="2417763"/>
          <p14:tracePt t="45488" x="2438400" y="2417763"/>
          <p14:tracePt t="45498" x="2430463" y="2417763"/>
          <p14:tracePt t="45502" x="2416175" y="2417763"/>
          <p14:tracePt t="45511" x="2387600" y="2417763"/>
          <p14:tracePt t="45517" x="2366963" y="2417763"/>
          <p14:tracePt t="45528" x="2352675" y="2417763"/>
          <p14:tracePt t="45534" x="2344738" y="2417763"/>
          <p14:tracePt t="45538" x="2330450" y="2417763"/>
          <p14:tracePt t="45546" x="2330450" y="2425700"/>
          <p14:tracePt t="45552" x="2324100" y="2432050"/>
          <p14:tracePt t="45567" x="2324100" y="2439988"/>
          <p14:tracePt t="45575" x="2308225" y="2454275"/>
          <p14:tracePt t="45581" x="2301875" y="2468563"/>
          <p14:tracePt t="45593" x="2287588" y="2511425"/>
          <p14:tracePt t="45598" x="2265363" y="2641600"/>
          <p14:tracePt t="45603" x="2251075" y="2878138"/>
          <p14:tracePt t="45610" x="2251075" y="2994025"/>
          <p14:tracePt t="45617" x="2251075" y="3167063"/>
          <p14:tracePt t="45626" x="2251075" y="3540125"/>
          <p14:tracePt t="45632" x="2265363" y="3676650"/>
          <p14:tracePt t="45645" x="2265363" y="3937000"/>
          <p14:tracePt t="45648" x="2293938" y="4130675"/>
          <p14:tracePt t="45653" x="2301875" y="4238625"/>
          <p14:tracePt t="45660" x="2308225" y="4318000"/>
          <p14:tracePt t="45668" x="2308225" y="4425950"/>
          <p14:tracePt t="45679" x="2324100" y="4505325"/>
          <p14:tracePt t="45683" x="2324100" y="4548188"/>
          <p14:tracePt t="45693" x="2324100" y="4576763"/>
          <p14:tracePt t="45697" x="2324100" y="4598988"/>
          <p14:tracePt t="45718" x="2324100" y="4605338"/>
          <p14:tracePt t="45740" x="2324100" y="4598988"/>
          <p14:tracePt t="45745" x="2324100" y="4591050"/>
          <p14:tracePt t="45752" x="2324100" y="4562475"/>
          <p14:tracePt t="45760" x="2324100" y="4519613"/>
          <p14:tracePt t="45766" x="2324100" y="4440238"/>
          <p14:tracePt t="45776" x="2324100" y="4324350"/>
          <p14:tracePt t="45781" x="2324100" y="4065588"/>
          <p14:tracePt t="45793" x="2324100" y="3829050"/>
          <p14:tracePt t="45796" x="2324100" y="3619500"/>
          <p14:tracePt t="45805" x="2324100" y="3267075"/>
          <p14:tracePt t="45814" x="2324100" y="3116263"/>
          <p14:tracePt t="45820" x="2308225" y="2900363"/>
          <p14:tracePt t="45830" x="2301875" y="2727325"/>
          <p14:tracePt t="45834" x="2287588" y="2655888"/>
          <p14:tracePt t="45846" x="2279650" y="2633663"/>
          <p14:tracePt t="45851" x="2279650" y="2619375"/>
          <p14:tracePt t="45856" x="2279650" y="2611438"/>
          <p14:tracePt t="45914" x="2273300" y="2611438"/>
          <p14:tracePt t="45931" x="2265363" y="2611438"/>
          <p14:tracePt t="45940" x="2259013" y="2611438"/>
          <p14:tracePt t="45953" x="2259013" y="2655888"/>
          <p14:tracePt t="45959" x="2259013" y="2763838"/>
          <p14:tracePt t="45964" x="2265363" y="2857500"/>
          <p14:tracePt t="45975" x="2279650" y="2971800"/>
          <p14:tracePt t="45979" x="2330450" y="3173413"/>
          <p14:tracePt t="45984" x="2381250" y="3382963"/>
          <p14:tracePt t="45993" x="2401888" y="3475038"/>
          <p14:tracePt t="45998" x="2430463" y="3619500"/>
          <p14:tracePt t="46009" x="2466975" y="3784600"/>
          <p14:tracePt t="46013" x="2474913" y="3878263"/>
          <p14:tracePt t="46019" x="2489200" y="3937000"/>
          <p14:tracePt t="46027" x="2489200" y="3971925"/>
          <p14:tracePt t="46034" x="2495550" y="4000500"/>
          <p14:tracePt t="46042" x="2495550" y="4014788"/>
          <p14:tracePt t="46048" x="2495550" y="4022725"/>
          <p14:tracePt t="46063" x="2495550" y="4030663"/>
          <p14:tracePt t="46084" x="2495550" y="4014788"/>
          <p14:tracePt t="46094" x="2495550" y="4008438"/>
          <p14:tracePt t="46099" x="2495550" y="3792538"/>
          <p14:tracePt t="46111" x="2489200" y="3554413"/>
          <p14:tracePt t="46115" x="2452688" y="3101975"/>
          <p14:tracePt t="46121" x="2452688" y="2727325"/>
          <p14:tracePt t="46130" x="2438400" y="2374900"/>
          <p14:tracePt t="46135" x="2438400" y="2093913"/>
          <p14:tracePt t="46145" x="2438400" y="1965325"/>
          <p14:tracePt t="46150" x="2438400" y="1849438"/>
          <p14:tracePt t="46162" x="2438400" y="1812925"/>
          <p14:tracePt t="46165" x="2438400" y="1806575"/>
          <p14:tracePt t="46208" x="2438400" y="1812925"/>
          <p14:tracePt t="46217" x="2438400" y="1835150"/>
          <p14:tracePt t="46231" x="2438400" y="1871663"/>
          <p14:tracePt t="46237" x="2438400" y="1892300"/>
          <p14:tracePt t="46245" x="2446338" y="1943100"/>
          <p14:tracePt t="46256" x="2446338" y="1993900"/>
          <p14:tracePt t="46262" x="2452688" y="2036763"/>
          <p14:tracePt t="46270" x="2460625" y="2057400"/>
          <p14:tracePt t="46280" x="2460625" y="2065338"/>
          <p14:tracePt t="46287" x="2460625" y="2073275"/>
          <p14:tracePt t="46352" x="2460625" y="2079625"/>
          <p14:tracePt t="46991" x="2524125" y="2065338"/>
          <p14:tracePt t="46999" x="2589213" y="2051050"/>
          <p14:tracePt t="47009" x="2660650" y="2036763"/>
          <p14:tracePt t="47013" x="2754313" y="2008188"/>
          <p14:tracePt t="47023" x="2898775" y="1985963"/>
          <p14:tracePt t="47027" x="3013075" y="1965325"/>
          <p14:tracePt t="47036" x="3028950" y="1965325"/>
          <p14:tracePt t="47042" x="3157538" y="1935163"/>
          <p14:tracePt t="47053" x="3259138" y="1906588"/>
          <p14:tracePt t="47057" x="3365500" y="1885950"/>
          <p14:tracePt t="47070" x="3438525" y="1871663"/>
          <p14:tracePt t="47073" x="3489325" y="1857375"/>
          <p14:tracePt t="47077" x="3538538" y="1835150"/>
          <p14:tracePt t="47087" x="3567113" y="1820863"/>
          <p14:tracePt t="47093" x="3603625" y="1806575"/>
          <p14:tracePt t="47104" x="3654425" y="1784350"/>
          <p14:tracePt t="47109" x="3697288" y="1770063"/>
          <p14:tracePt t="47119" x="3748088" y="1741488"/>
          <p14:tracePt t="47123" x="3797300" y="1727200"/>
          <p14:tracePt t="47128" x="3856038" y="1698625"/>
          <p14:tracePt t="47136" x="3919538" y="1670050"/>
          <p14:tracePt t="47142" x="3970338" y="1647825"/>
          <p14:tracePt t="47153" x="4071938" y="1619250"/>
          <p14:tracePt t="47159" x="4222750" y="1597025"/>
          <p14:tracePt t="47173" x="4394200" y="1590675"/>
          <p14:tracePt t="47180" x="4452938" y="1590675"/>
          <p14:tracePt t="47189" x="4510088" y="1590675"/>
          <p14:tracePt t="47195" x="4581525" y="1597025"/>
          <p14:tracePt t="47204" x="4632325" y="1604963"/>
          <p14:tracePt t="47208" x="4668838" y="1611313"/>
          <p14:tracePt t="47219" x="4689475" y="1619250"/>
          <p14:tracePt t="47223" x="4697413" y="1619250"/>
          <p14:tracePt t="47228" x="4703763" y="1619250"/>
          <p14:tracePt t="47238" x="4711700" y="1619250"/>
          <p14:tracePt t="47243" x="4718050" y="1619250"/>
          <p14:tracePt t="47253" x="4725988" y="1619250"/>
          <p14:tracePt t="47272" x="4732338" y="1619250"/>
          <p14:tracePt t="47293" x="4732338" y="1625600"/>
          <p14:tracePt t="47315" x="4732338" y="1633538"/>
          <p14:tracePt t="47330" x="4732338" y="1641475"/>
          <p14:tracePt t="47352" x="4718050" y="1655763"/>
          <p14:tracePt t="47359" x="4703763" y="1662113"/>
          <p14:tracePt t="47370" x="4689475" y="1670050"/>
          <p14:tracePt t="47373" x="4618038" y="1670050"/>
          <p14:tracePt t="47380" x="4524375" y="1670050"/>
          <p14:tracePt t="47389" x="4430713" y="1662113"/>
          <p14:tracePt t="47394" x="4330700" y="1647825"/>
          <p14:tracePt t="47403" x="4265613" y="1641475"/>
          <p14:tracePt t="47408" x="4243388" y="1641475"/>
          <p14:tracePt t="47420" x="4222750" y="1641475"/>
          <p14:tracePt t="47438" x="4208463" y="1641475"/>
          <p14:tracePt t="47452" x="4208463" y="1647825"/>
          <p14:tracePt t="47458" x="4208463" y="1655763"/>
          <p14:tracePt t="47470" x="4208463" y="1662113"/>
          <p14:tracePt t="47474" x="4200525" y="1676400"/>
          <p14:tracePt t="47489" x="4129088" y="1778000"/>
          <p14:tracePt t="47495" x="4106863" y="1820863"/>
          <p14:tracePt t="47504" x="4092575" y="1841500"/>
          <p14:tracePt t="47509" x="4071938" y="1878013"/>
          <p14:tracePt t="47519" x="4041775" y="1906588"/>
          <p14:tracePt t="47526" x="4006850" y="1935163"/>
          <p14:tracePt t="47537" x="3978275" y="1971675"/>
          <p14:tracePt t="47542" x="3956050" y="1979613"/>
          <p14:tracePt t="47545" x="3949700" y="1993900"/>
          <p14:tracePt t="47557" x="3949700" y="2000250"/>
          <p14:tracePt t="47570" x="3941763" y="2008188"/>
          <p14:tracePt t="47575" x="3933825" y="2008188"/>
          <p14:tracePt t="47586" x="3933825" y="2014538"/>
          <p14:tracePt t="47595" x="3927475" y="2036763"/>
          <p14:tracePt t="47605" x="3913188" y="2065338"/>
          <p14:tracePt t="47610" x="3913188" y="2079625"/>
          <p14:tracePt t="47621" x="3905250" y="2093913"/>
          <p14:tracePt t="47625" x="3905250" y="2101850"/>
          <p14:tracePt t="47636" x="3905250" y="2122488"/>
          <p14:tracePt t="47639" x="3905250" y="2136775"/>
          <p14:tracePt t="47646" x="3913188" y="2159000"/>
          <p14:tracePt t="47656" x="3919538" y="2187575"/>
          <p14:tracePt t="47660" x="3933825" y="2216150"/>
          <p14:tracePt t="47671" x="3949700" y="2244725"/>
          <p14:tracePt t="47676" x="3963988" y="2281238"/>
          <p14:tracePt t="47685" x="3978275" y="2324100"/>
          <p14:tracePt t="47691" x="3992563" y="2352675"/>
          <p14:tracePt t="47696" x="3998913" y="2374900"/>
          <p14:tracePt t="47705" x="4006850" y="2403475"/>
          <p14:tracePt t="47710" x="4021138" y="2432050"/>
          <p14:tracePt t="47722" x="4021138" y="2446338"/>
          <p14:tracePt t="47729" x="4027488" y="2454275"/>
          <p14:tracePt t="47739" x="4035425" y="2474913"/>
          <p14:tracePt t="47746" x="4041775" y="2489200"/>
          <p14:tracePt t="47755" x="4056063" y="2505075"/>
          <p14:tracePt t="47761" x="4086225" y="2519363"/>
          <p14:tracePt t="47770" x="4121150" y="2533650"/>
          <p14:tracePt t="47775" x="4194175" y="2562225"/>
          <p14:tracePt t="47785" x="4279900" y="2576513"/>
          <p14:tracePt t="47789" x="4330700" y="2582863"/>
          <p14:tracePt t="47802" x="4365625" y="2605088"/>
          <p14:tracePt t="47807" x="4387850" y="2611438"/>
          <p14:tracePt t="47811" x="4402138" y="2627313"/>
          <p14:tracePt t="47822" x="4416425" y="2641600"/>
          <p14:tracePt t="47828" x="4430713" y="2647950"/>
          <p14:tracePt t="47836" x="4438650" y="2655888"/>
          <p14:tracePt t="47841" x="4452938" y="2670175"/>
          <p14:tracePt t="47853" x="4467225" y="2684463"/>
          <p14:tracePt t="47856" x="4481513" y="2698750"/>
          <p14:tracePt t="47861" x="4487863" y="2713038"/>
          <p14:tracePt t="47870" x="4516438" y="2727325"/>
          <p14:tracePt t="47875" x="4546600" y="2755900"/>
          <p14:tracePt t="47885" x="4581525" y="2784475"/>
          <p14:tracePt t="47892" x="4610100" y="2806700"/>
          <p14:tracePt t="47904" x="4638675" y="2820988"/>
          <p14:tracePt t="47909" x="4668838" y="2843213"/>
          <p14:tracePt t="47913" x="4689475" y="2863850"/>
          <p14:tracePt t="47922" x="4703763" y="2871788"/>
          <p14:tracePt t="47929" x="4718050" y="2886075"/>
          <p14:tracePt t="47934" x="4732338" y="2900363"/>
          <p14:tracePt t="47942" x="4740275" y="2906713"/>
          <p14:tracePt t="47953" x="4754563" y="2906713"/>
          <p14:tracePt t="47957" x="4776788" y="2921000"/>
          <p14:tracePt t="47962" x="4797425" y="2921000"/>
          <p14:tracePt t="47971" x="4848225" y="2928938"/>
          <p14:tracePt t="47977" x="4905375" y="2928938"/>
          <p14:tracePt t="47988" x="4970463" y="2928938"/>
          <p14:tracePt t="47992" x="5027613" y="2928938"/>
          <p14:tracePt t="48003" x="5078413" y="2928938"/>
          <p14:tracePt t="48006" x="5114925" y="2928938"/>
          <p14:tracePt t="48012" x="5143500" y="2928938"/>
          <p14:tracePt t="48022" x="5172075" y="2928938"/>
          <p14:tracePt t="48027" x="5207000" y="2928938"/>
          <p14:tracePt t="48036" x="5257800" y="2928938"/>
          <p14:tracePt t="48041" x="5308600" y="2935288"/>
          <p14:tracePt t="48053" x="5373688" y="2935288"/>
          <p14:tracePt t="48056" x="5422900" y="2951163"/>
          <p14:tracePt t="48062" x="5451475" y="2951163"/>
          <p14:tracePt t="48072" x="5473700" y="2951163"/>
          <p14:tracePt t="48077" x="5502275" y="2957513"/>
          <p14:tracePt t="48085" x="5530850" y="2971800"/>
          <p14:tracePt t="48092" x="5559425" y="2979738"/>
          <p14:tracePt t="48104" x="5567363" y="2986088"/>
          <p14:tracePt t="48108" x="5567363" y="3000375"/>
          <p14:tracePt t="48119" x="5575300" y="3000375"/>
          <p14:tracePt t="48122" x="5581650" y="3000375"/>
          <p14:tracePt t="48127" x="5581650" y="3008313"/>
          <p14:tracePt t="48136" x="5581650" y="3014663"/>
          <p14:tracePt t="48152" x="5581650" y="3022600"/>
          <p14:tracePt t="48156" x="5595938" y="3028950"/>
          <p14:tracePt t="48169" x="5862638" y="3073400"/>
          <p14:tracePt t="48172" x="5934075" y="3094038"/>
          <p14:tracePt t="48178" x="6027738" y="3094038"/>
          <p14:tracePt t="48189" x="6142038" y="3094038"/>
          <p14:tracePt t="48193" x="6243638" y="3087688"/>
          <p14:tracePt t="48203" x="6323013" y="3087688"/>
          <p14:tracePt t="48207" x="6416675" y="3079750"/>
          <p14:tracePt t="48219" x="6488113" y="3079750"/>
          <p14:tracePt t="48223" x="6559550" y="3065463"/>
          <p14:tracePt t="48228" x="6616700" y="3051175"/>
          <p14:tracePt t="48237" x="6675438" y="3043238"/>
          <p14:tracePt t="48243" x="6724650" y="3028950"/>
          <p14:tracePt t="48253" x="6761163" y="3022600"/>
          <p14:tracePt t="48258" x="6811963" y="3014663"/>
          <p14:tracePt t="48269" x="6862763" y="3000375"/>
          <p14:tracePt t="48273" x="6919913" y="3000375"/>
          <p14:tracePt t="48278" x="6977063" y="2986088"/>
          <p14:tracePt t="48287" x="7042150" y="2986088"/>
          <p14:tracePt t="48292" x="7085013" y="2986088"/>
          <p14:tracePt t="48302" x="7135813" y="2986088"/>
          <p14:tracePt t="48307" x="7178675" y="2986088"/>
          <p14:tracePt t="48321" x="7235825" y="3000375"/>
          <p14:tracePt t="48329" x="7264400" y="3014663"/>
          <p14:tracePt t="48337" x="7307263" y="3014663"/>
          <p14:tracePt t="48342" x="7351713" y="3028950"/>
          <p14:tracePt t="48351" x="7386638" y="3028950"/>
          <p14:tracePt t="48358" x="7408863" y="3036888"/>
          <p14:tracePt t="48370" x="7437438" y="3043238"/>
          <p14:tracePt t="48373" x="7466013" y="3043238"/>
          <p14:tracePt t="48379" x="7473950" y="3043238"/>
          <p14:tracePt t="48390" x="7488238" y="3043238"/>
          <p14:tracePt t="48402" x="7494588" y="3043238"/>
          <p14:tracePt t="48420" x="7502525" y="3043238"/>
          <p14:tracePt t="48423" x="7502525" y="3028950"/>
          <p14:tracePt t="48429" x="7494588" y="2986088"/>
          <p14:tracePt t="48438" x="7488238" y="2957513"/>
          <p14:tracePt t="48443" x="7488238" y="2943225"/>
          <p14:tracePt t="48453" x="7473950" y="2928938"/>
          <p14:tracePt t="48458" x="7473950" y="2914650"/>
          <p14:tracePt t="48470" x="7466013" y="2906713"/>
          <p14:tracePt t="48488" x="7459663" y="2878138"/>
          <p14:tracePt t="48494" x="7459663" y="2863850"/>
          <p14:tracePt t="48503" x="7459663" y="2857500"/>
          <p14:tracePt t="48508" x="7451725" y="2835275"/>
          <p14:tracePt t="48520" x="7445375" y="2827338"/>
          <p14:tracePt t="48524" x="7445375" y="2798763"/>
          <p14:tracePt t="48537" x="7400925" y="2719388"/>
          <p14:tracePt t="48544" x="7366000" y="2670175"/>
          <p14:tracePt t="48553" x="7323138" y="2611438"/>
          <p14:tracePt t="48559" x="7300913" y="2597150"/>
          <p14:tracePt t="48568" x="7300913" y="2582863"/>
          <p14:tracePt t="48574" x="7292975" y="2576513"/>
          <p14:tracePt t="48589" x="7286625" y="2568575"/>
          <p14:tracePt t="48594" x="7278688" y="2562225"/>
          <p14:tracePt t="48609" x="7278688" y="2547938"/>
          <p14:tracePt t="48619" x="7272338" y="2540000"/>
          <p14:tracePt t="48624" x="7272338" y="2533650"/>
          <p14:tracePt t="48636" x="7264400" y="2519363"/>
          <p14:tracePt t="48640" x="7250113" y="2505075"/>
          <p14:tracePt t="48645" x="7229475" y="2454275"/>
          <p14:tracePt t="48655" x="7192963" y="2403475"/>
          <p14:tracePt t="48660" x="7127875" y="2324100"/>
          <p14:tracePt t="48670" x="7099300" y="2295525"/>
          <p14:tracePt t="48675" x="7077075" y="2273300"/>
          <p14:tracePt t="48686" x="7062788" y="2266950"/>
          <p14:tracePt t="48690" x="7062788" y="2259013"/>
          <p14:tracePt t="48695" x="7056438" y="2252663"/>
          <p14:tracePt t="48709" x="7048500" y="2252663"/>
          <p14:tracePt t="48732" x="7048500" y="2244725"/>
          <p14:tracePt t="48753" x="7048500" y="2238375"/>
          <p14:tracePt t="48760" x="7042150" y="2230438"/>
          <p14:tracePt t="48771" x="7027863" y="2230438"/>
          <p14:tracePt t="48775" x="7013575" y="2209800"/>
          <p14:tracePt t="48785" x="6991350" y="2187575"/>
          <p14:tracePt t="48789" x="6962775" y="2159000"/>
          <p14:tracePt t="48796" x="6926263" y="2116138"/>
          <p14:tracePt t="48806" x="6891338" y="2073275"/>
          <p14:tracePt t="48810" x="6877050" y="2057400"/>
          <p14:tracePt t="48821" x="6840538" y="2022475"/>
          <p14:tracePt t="48828" x="6832600" y="2008188"/>
          <p14:tracePt t="48836" x="6826250" y="2000250"/>
          <p14:tracePt t="48840" x="6818313" y="2000250"/>
          <p14:tracePt t="48847" x="6818313" y="1993900"/>
          <p14:tracePt t="48856" x="6811963" y="1985963"/>
          <p14:tracePt t="48875" x="6804025" y="1985963"/>
          <p14:tracePt t="48885" x="6797675" y="1985963"/>
          <p14:tracePt t="48891" x="6789738" y="1985963"/>
          <p14:tracePt t="48902" x="6783388" y="1985963"/>
          <p14:tracePt t="48907" x="6775450" y="1985963"/>
          <p14:tracePt t="48912" x="6761163" y="1985963"/>
          <p14:tracePt t="48921" x="6718300" y="1985963"/>
          <p14:tracePt t="48927" x="6681788" y="1979613"/>
          <p14:tracePt t="48936" x="6667500" y="1979613"/>
          <p14:tracePt t="48941" x="6661150" y="1979613"/>
          <p14:tracePt t="48955" x="6653213" y="1979613"/>
          <p14:tracePt t="48961" x="6646863" y="1979613"/>
          <p14:tracePt t="48977" x="6638925" y="1979613"/>
          <p14:tracePt t="48988" x="6610350" y="1979613"/>
          <p14:tracePt t="48992" x="6573838" y="1985963"/>
          <p14:tracePt t="49006" x="6510338" y="2000250"/>
          <p14:tracePt t="49011" x="6465888" y="2000250"/>
          <p14:tracePt t="49020" x="6372225" y="2008188"/>
          <p14:tracePt t="49026" x="6300788" y="2014538"/>
          <p14:tracePt t="49036" x="6257925" y="2014538"/>
          <p14:tracePt t="49041" x="6192838" y="2014538"/>
          <p14:tracePt t="49056" x="6070600" y="2008188"/>
          <p14:tracePt t="49062" x="5999163" y="2008188"/>
          <p14:tracePt t="49072" x="5948363" y="2008188"/>
          <p14:tracePt t="49077" x="5905500" y="2000250"/>
          <p14:tracePt t="49086" x="5876925" y="2000250"/>
          <p14:tracePt t="49091" x="5848350" y="2000250"/>
          <p14:tracePt t="49102" x="5826125" y="1993900"/>
          <p14:tracePt t="49106" x="5797550" y="1993900"/>
          <p14:tracePt t="49112" x="5775325" y="1993900"/>
          <p14:tracePt t="49121" x="5754688" y="1993900"/>
          <p14:tracePt t="49126" x="5732463" y="1985963"/>
          <p14:tracePt t="49135" x="5726113" y="1985963"/>
          <p14:tracePt t="49141" x="5711825" y="1985963"/>
          <p14:tracePt t="49162" x="5703888" y="1985963"/>
          <p14:tracePt t="49177" x="5697538" y="1985963"/>
          <p14:tracePt t="49191" x="5697538" y="1993900"/>
          <p14:tracePt t="49203" x="5689600" y="1993900"/>
          <p14:tracePt t="49207" x="5681663" y="2000250"/>
          <p14:tracePt t="49222" x="5661025" y="2008188"/>
          <p14:tracePt t="49227" x="5624513" y="2022475"/>
          <p14:tracePt t="49237" x="5575300" y="2028825"/>
          <p14:tracePt t="49243" x="5538788" y="2036763"/>
          <p14:tracePt t="49255" x="5487988" y="2036763"/>
          <p14:tracePt t="49260" x="5430838" y="2036763"/>
          <p14:tracePt t="49271" x="5308600" y="2022475"/>
          <p14:tracePt t="49277" x="5265738" y="2014538"/>
          <p14:tracePt t="49287" x="5221288" y="2008188"/>
          <p14:tracePt t="49292" x="5186363" y="1993900"/>
          <p14:tracePt t="49302" x="5157788" y="1985963"/>
          <p14:tracePt t="49308" x="5121275" y="1965325"/>
          <p14:tracePt t="49321" x="4999038" y="1920875"/>
          <p14:tracePt t="49327" x="4905375" y="1906588"/>
          <p14:tracePt t="49336" x="4797425" y="1892300"/>
          <p14:tracePt t="49342" x="4718050" y="1878013"/>
          <p14:tracePt t="49352" x="4660900" y="1871663"/>
          <p14:tracePt t="49357" x="4595813" y="1849438"/>
          <p14:tracePt t="49369" x="4552950" y="1841500"/>
          <p14:tracePt t="49374" x="4524375" y="1835150"/>
          <p14:tracePt t="49378" x="4495800" y="1835150"/>
          <p14:tracePt t="49388" x="4481513" y="1827213"/>
          <p14:tracePt t="49392" x="4467225" y="1827213"/>
          <p14:tracePt t="49402" x="4459288" y="1827213"/>
          <p14:tracePt t="49423" x="4452938" y="1827213"/>
          <p14:tracePt t="49437" x="4445000" y="1827213"/>
          <p14:tracePt t="49457" x="4438650" y="1827213"/>
          <p14:tracePt t="49469" x="4430713" y="1827213"/>
          <p14:tracePt t="49489" x="4402138" y="1827213"/>
          <p14:tracePt t="49493" x="4387850" y="1827213"/>
          <p14:tracePt t="49506" x="4379913" y="1827213"/>
          <p14:tracePt t="49522" x="4373563" y="1827213"/>
          <p14:tracePt t="49530" x="4365625" y="1827213"/>
          <p14:tracePt t="49538" x="4365625" y="1835150"/>
          <p14:tracePt t="49558" x="4359275" y="1835150"/>
          <p14:tracePt t="49573" x="4359275" y="1841500"/>
          <p14:tracePt t="49602" x="4344988" y="1857375"/>
          <p14:tracePt t="49611" x="4316413" y="1878013"/>
          <p14:tracePt t="49618" x="4294188" y="1900238"/>
          <p14:tracePt t="49626" x="4271963" y="1914525"/>
          <p14:tracePt t="49640" x="4208463" y="1985963"/>
          <p14:tracePt t="49645" x="4178300" y="2014538"/>
          <p14:tracePt t="49657" x="4157663" y="2028825"/>
          <p14:tracePt t="49660" x="4157663" y="2036763"/>
          <p14:tracePt t="49672" x="4143375" y="2043113"/>
          <p14:tracePt t="49688" x="4135438" y="2051050"/>
          <p14:tracePt t="49695" x="4135438" y="2057400"/>
          <p14:tracePt t="49706" x="4135438" y="2065338"/>
          <p14:tracePt t="49720" x="4129088" y="2065338"/>
          <p14:tracePt t="49724" x="4114800" y="2093913"/>
          <p14:tracePt t="49740" x="4064000" y="2216150"/>
          <p14:tracePt t="49745" x="4056063" y="2252663"/>
          <p14:tracePt t="49756" x="4049713" y="2281238"/>
          <p14:tracePt t="49761" x="4041775" y="2324100"/>
          <p14:tracePt t="49771" x="4041775" y="2374900"/>
          <p14:tracePt t="49775" x="4041775" y="2411413"/>
          <p14:tracePt t="49788" x="4041775" y="2460625"/>
          <p14:tracePt t="49796" x="4041775" y="2489200"/>
          <p14:tracePt t="49806" x="4041775" y="2525713"/>
          <p14:tracePt t="49811" x="4041775" y="2582863"/>
          <p14:tracePt t="49821" x="4041775" y="2641600"/>
          <p14:tracePt t="49826" x="4041775" y="2698750"/>
          <p14:tracePt t="49839" x="4041775" y="2778125"/>
          <p14:tracePt t="49846" x="4041775" y="2806700"/>
          <p14:tracePt t="49857" x="4041775" y="2827338"/>
          <p14:tracePt t="49861" x="4049713" y="2843213"/>
          <p14:tracePt t="49873" x="4049713" y="2857500"/>
          <p14:tracePt t="49876" x="4056063" y="2878138"/>
          <p14:tracePt t="49900" x="4114800" y="2928938"/>
          <p14:tracePt t="49906" x="4135438" y="2951163"/>
          <p14:tracePt t="49917" x="4149725" y="2965450"/>
          <p14:tracePt t="49926" x="4194175" y="3000375"/>
          <p14:tracePt t="49934" x="4208463" y="3022600"/>
          <p14:tracePt t="49940" x="4214813" y="3028950"/>
          <p14:tracePt t="49952" x="4229100" y="3059113"/>
          <p14:tracePt t="49958" x="4243388" y="3073400"/>
          <p14:tracePt t="49963" x="4257675" y="3094038"/>
          <p14:tracePt t="49969" x="4265613" y="3108325"/>
          <p14:tracePt t="49979" x="4279900" y="3122613"/>
          <p14:tracePt t="49984" x="4302125" y="3136900"/>
          <p14:tracePt t="49993" x="4330700" y="3151188"/>
          <p14:tracePt t="50000" x="4365625" y="3167063"/>
          <p14:tracePt t="50011" x="4495800" y="3167063"/>
          <p14:tracePt t="50019" x="4560888" y="3167063"/>
          <p14:tracePt t="50028" x="4610100" y="3167063"/>
          <p14:tracePt t="50033" x="4683125" y="3167063"/>
          <p14:tracePt t="50043" x="4768850" y="3167063"/>
          <p14:tracePt t="50054" x="4956175" y="3167063"/>
          <p14:tracePt t="50062" x="5013325" y="3167063"/>
          <p14:tracePt t="50072" x="5064125" y="3167063"/>
          <p14:tracePt t="50077" x="5121275" y="3167063"/>
          <p14:tracePt t="50086" x="5186363" y="3151188"/>
          <p14:tracePt t="50091" x="5272088" y="3151188"/>
          <p14:tracePt t="50106" x="5380038" y="3136900"/>
          <p14:tracePt t="50112" x="5422900" y="3130550"/>
          <p14:tracePt t="50121" x="5451475" y="3122613"/>
          <p14:tracePt t="50126" x="5481638" y="3122613"/>
          <p14:tracePt t="50140" x="5524500" y="3108325"/>
          <p14:tracePt t="50144" x="5595938" y="3101975"/>
          <p14:tracePt t="50150" x="5667375" y="3094038"/>
          <p14:tracePt t="50160" x="5732463" y="3073400"/>
          <p14:tracePt t="50165" x="5797550" y="3065463"/>
          <p14:tracePt t="50172" x="5840413" y="3059113"/>
          <p14:tracePt t="50183" x="5883275" y="3051175"/>
          <p14:tracePt t="50189" x="5927725" y="3043238"/>
          <p14:tracePt t="50194" x="6019800" y="3028950"/>
          <p14:tracePt t="50203" x="6113463" y="3022600"/>
          <p14:tracePt t="50208" x="6186488" y="3022600"/>
          <p14:tracePt t="50215" x="6243638" y="3022600"/>
          <p14:tracePt t="50224" x="6280150" y="3022600"/>
          <p14:tracePt t="50228" x="6315075" y="3022600"/>
          <p14:tracePt t="50235" x="6351588" y="3028950"/>
          <p14:tracePt t="50248" x="6402388" y="3028950"/>
          <p14:tracePt t="50253" x="6437313" y="3028950"/>
          <p14:tracePt t="50256" x="6473825" y="3028950"/>
          <p14:tracePt t="50265" x="6510338" y="3028950"/>
          <p14:tracePt t="50271" x="6545263" y="3022600"/>
          <p14:tracePt t="50279" x="6573838" y="3014663"/>
          <p14:tracePt t="50284" x="6596063" y="3008313"/>
          <p14:tracePt t="50293" x="6638925" y="2994025"/>
          <p14:tracePt t="50308" x="6718300" y="2971800"/>
          <p14:tracePt t="50315" x="6761163" y="2965450"/>
          <p14:tracePt t="50324" x="6826250" y="2943225"/>
          <p14:tracePt t="50329" x="6869113" y="2943225"/>
          <p14:tracePt t="50338" x="6919913" y="2935288"/>
          <p14:tracePt t="50344" x="6948488" y="2928938"/>
          <p14:tracePt t="50358" x="6999288" y="2921000"/>
          <p14:tracePt t="50370" x="7013575" y="2914650"/>
          <p14:tracePt t="50378" x="7019925" y="2914650"/>
          <p14:tracePt t="50393" x="7027863" y="2914650"/>
          <p14:tracePt t="50404" x="7056438" y="2892425"/>
          <p14:tracePt t="50409" x="7077075" y="2871788"/>
          <p14:tracePt t="50421" x="7121525" y="2857500"/>
          <p14:tracePt t="50424" x="7150100" y="2843213"/>
          <p14:tracePt t="50431" x="7200900" y="2813050"/>
          <p14:tracePt t="50444" x="7243763" y="2798763"/>
          <p14:tracePt t="50452" x="7258050" y="2792413"/>
          <p14:tracePt t="50461" x="7258050" y="2784475"/>
          <p14:tracePt t="50466" x="7264400" y="2784475"/>
          <p14:tracePt t="50475" x="7272338" y="2778125"/>
          <p14:tracePt t="50501" x="7278688" y="2705100"/>
          <p14:tracePt t="50510" x="7278688" y="2627313"/>
          <p14:tracePt t="50523" x="7192963" y="2446338"/>
          <p14:tracePt t="50529" x="7142163" y="2360613"/>
          <p14:tracePt t="50540" x="7099300" y="2295525"/>
          <p14:tracePt t="50545" x="7070725" y="2244725"/>
          <p14:tracePt t="50558" x="7034213" y="2187575"/>
          <p14:tracePt t="50572" x="7027863" y="2159000"/>
          <p14:tracePt t="50576" x="7019925" y="2136775"/>
          <p14:tracePt t="50581" x="7005638" y="2108200"/>
          <p14:tracePt t="50591" x="7005638" y="2079625"/>
          <p14:tracePt t="50598" x="6999288" y="2051050"/>
          <p14:tracePt t="50612" x="6970713" y="1985963"/>
          <p14:tracePt t="50617" x="6948488" y="1935163"/>
          <p14:tracePt t="50629" x="6926263" y="1900238"/>
          <p14:tracePt t="50635" x="6891338" y="1841500"/>
          <p14:tracePt t="50639" x="6846888" y="1792288"/>
          <p14:tracePt t="50647" x="6789738" y="1749425"/>
          <p14:tracePt t="50651" x="6740525" y="1712913"/>
          <p14:tracePt t="50659" x="6689725" y="1670050"/>
          <p14:tracePt t="50667" x="6632575" y="1633538"/>
          <p14:tracePt t="50676" x="6581775" y="1597025"/>
          <p14:tracePt t="50690" x="6437313" y="1525588"/>
          <p14:tracePt t="50698" x="6365875" y="1497013"/>
          <p14:tracePt t="50708" x="6264275" y="1468438"/>
          <p14:tracePt t="50721" x="6215063" y="1460500"/>
          <p14:tracePt t="50725" x="6164263" y="1446213"/>
          <p14:tracePt t="50730" x="6084888" y="1446213"/>
          <p14:tracePt t="50741" x="5984875" y="1454150"/>
          <p14:tracePt t="50745" x="5891213" y="1460500"/>
          <p14:tracePt t="50756" x="5819775" y="1482725"/>
          <p14:tracePt t="50762" x="5768975" y="1497013"/>
          <p14:tracePt t="50769" x="5697538" y="1511300"/>
          <p14:tracePt t="50777" x="5624513" y="1533525"/>
          <p14:tracePt t="50784" x="5567363" y="1547813"/>
          <p14:tracePt t="50795" x="5459413" y="1576388"/>
          <p14:tracePt t="50804" x="5408613" y="1590675"/>
          <p14:tracePt t="50812" x="5359400" y="1597025"/>
          <p14:tracePt t="50819" x="5286375" y="1619250"/>
          <p14:tracePt t="50831" x="5143500" y="1641475"/>
          <p14:tracePt t="50835" x="4991100" y="1647825"/>
          <p14:tracePt t="50841" x="4876800" y="1655763"/>
          <p14:tracePt t="50850" x="4697413" y="1684338"/>
          <p14:tracePt t="50855" x="4495800" y="1719263"/>
          <p14:tracePt t="50863" x="4408488" y="1727200"/>
          <p14:tracePt t="50870" x="4365625" y="1727200"/>
          <p14:tracePt t="50878" x="4337050" y="1733550"/>
          <p14:tracePt t="50888" x="4322763" y="1741488"/>
          <p14:tracePt t="50897" x="4316413" y="1741488"/>
          <p14:tracePt t="50904" x="4308475" y="1749425"/>
          <p14:tracePt t="50925" x="4302125" y="1749425"/>
          <p14:tracePt t="50933" x="4302125" y="1755775"/>
          <p14:tracePt t="50940" x="4294188" y="1763713"/>
          <p14:tracePt t="50949" x="4286250" y="1784350"/>
          <p14:tracePt t="50955" x="4257675" y="1827213"/>
          <p14:tracePt t="50964" x="4243388" y="1849438"/>
          <p14:tracePt t="50971" x="4237038" y="1863725"/>
          <p14:tracePt t="50976" x="4229100" y="1871663"/>
          <p14:tracePt t="50985" x="4222750" y="1878013"/>
          <p14:tracePt t="50997" x="4222750" y="1885950"/>
          <p14:tracePt t="51011" x="4222750" y="1892300"/>
          <p14:tracePt t="51033" x="4222750" y="1900238"/>
          <p14:tracePt t="51042" x="4222750" y="1906588"/>
          <p14:tracePt t="51047" x="4214813" y="1906588"/>
          <p14:tracePt t="51057" x="4200525" y="1935163"/>
          <p14:tracePt t="51061" x="4186238" y="1965325"/>
          <p14:tracePt t="51071" x="4178300" y="1979613"/>
          <p14:tracePt t="51076" x="4178300" y="1985963"/>
          <p14:tracePt t="51086" x="4178300" y="1993900"/>
          <p14:tracePt t="51091" x="4171950" y="1993900"/>
          <p14:tracePt t="51105" x="4164013" y="2000250"/>
          <p14:tracePt t="51535" x="4149725" y="2057400"/>
          <p14:tracePt t="51543" x="4135438" y="2116138"/>
          <p14:tracePt t="51553" x="4114800" y="2224088"/>
          <p14:tracePt t="51556" x="4100513" y="2352675"/>
          <p14:tracePt t="51566" x="4078288" y="2468563"/>
          <p14:tracePt t="51571" x="4071938" y="2547938"/>
          <p14:tracePt t="51581" x="4056063" y="2627313"/>
          <p14:tracePt t="51585" x="4056063" y="2770188"/>
          <p14:tracePt t="51592" x="4064000" y="2892425"/>
          <p14:tracePt t="51601" x="4071938" y="2979738"/>
          <p14:tracePt t="51606" x="4071938" y="3043238"/>
          <p14:tracePt t="51616" x="4078288" y="3136900"/>
          <p14:tracePt t="51621" x="4092575" y="3230563"/>
          <p14:tracePt t="51632" x="4092575" y="3303588"/>
          <p14:tracePt t="51636" x="4100513" y="3360738"/>
          <p14:tracePt t="51648" x="4100513" y="3389313"/>
          <p14:tracePt t="51652" x="4106863" y="3403600"/>
          <p14:tracePt t="51657" x="4106863" y="3417888"/>
          <p14:tracePt t="51671" x="4106863" y="3425825"/>
          <p14:tracePt t="51683" x="4106863" y="3432175"/>
          <p14:tracePt t="51743" x="4114800" y="3432175"/>
          <p14:tracePt t="51752" x="4129088" y="3440113"/>
          <p14:tracePt t="51759" x="4135438" y="3440113"/>
          <p14:tracePt t="51765" x="4149725" y="3454400"/>
          <p14:tracePt t="51773" x="4164013" y="3468688"/>
          <p14:tracePt t="51781" x="4171950" y="3482975"/>
          <p14:tracePt t="51786" x="4171950" y="3497263"/>
          <p14:tracePt t="51798" x="4186238" y="3511550"/>
          <p14:tracePt t="51803" x="4186238" y="3519488"/>
          <p14:tracePt t="51817" x="4186238" y="3525838"/>
          <p14:tracePt t="51831" x="4186238" y="3533775"/>
          <p14:tracePt t="51836" x="4194175" y="3540125"/>
          <p14:tracePt t="51848" x="4200525" y="3605213"/>
          <p14:tracePt t="51852" x="4208463" y="3698875"/>
          <p14:tracePt t="51859" x="4214813" y="3756025"/>
          <p14:tracePt t="51867" x="4214813" y="3806825"/>
          <p14:tracePt t="51872" x="4229100" y="3849688"/>
          <p14:tracePt t="51881" x="4237038" y="3922713"/>
          <p14:tracePt t="51887" x="4237038" y="3971925"/>
          <p14:tracePt t="51897" x="4243388" y="4014788"/>
          <p14:tracePt t="51902" x="4251325" y="4065588"/>
          <p14:tracePt t="51916" x="4251325" y="4122738"/>
          <p14:tracePt t="51923" x="4265613" y="4152900"/>
          <p14:tracePt t="51931" x="4279900" y="4195763"/>
          <p14:tracePt t="51939" x="4294188" y="4230688"/>
          <p14:tracePt t="51950" x="4330700" y="4295775"/>
          <p14:tracePt t="51954" x="4387850" y="4368800"/>
          <p14:tracePt t="51965" x="4424363" y="4425950"/>
          <p14:tracePt t="51969" x="4459288" y="4476750"/>
          <p14:tracePt t="51974" x="4487863" y="4505325"/>
          <p14:tracePt t="51984" x="4516438" y="4533900"/>
          <p14:tracePt t="51989" x="4552950" y="4562475"/>
          <p14:tracePt t="51998" x="4567238" y="4568825"/>
          <p14:tracePt t="52006" x="4581525" y="4576763"/>
          <p14:tracePt t="52018" x="4595813" y="4584700"/>
          <p14:tracePt t="52024" x="4603750" y="4584700"/>
          <p14:tracePt t="52035" x="4610100" y="4576763"/>
          <p14:tracePt t="52040" x="4638675" y="4548188"/>
          <p14:tracePt t="52051" x="4660900" y="4483100"/>
          <p14:tracePt t="52056" x="4689475" y="4418013"/>
          <p14:tracePt t="52068" x="4746625" y="4338638"/>
          <p14:tracePt t="52075" x="4776788" y="4310063"/>
          <p14:tracePt t="52086" x="4826000" y="4275138"/>
          <p14:tracePt t="52090" x="4884738" y="4216400"/>
          <p14:tracePt t="52100" x="4927600" y="4167188"/>
          <p14:tracePt t="52104" x="4984750" y="4094163"/>
          <p14:tracePt t="52118" x="5064125" y="3965575"/>
          <p14:tracePt t="52126" x="5099050" y="3922713"/>
          <p14:tracePt t="52137" x="5129213" y="3892550"/>
          <p14:tracePt t="52142" x="5149850" y="3871913"/>
          <p14:tracePt t="52149" x="5172075" y="3843338"/>
          <p14:tracePt t="52155" x="5186363" y="3829050"/>
          <p14:tracePt t="52165" x="5186363" y="3821113"/>
          <p14:tracePt t="52177" x="5192713" y="3806825"/>
          <p14:tracePt t="52184" x="5200650" y="3806825"/>
          <p14:tracePt t="52197" x="5200650" y="3798888"/>
          <p14:tracePt t="52212" x="5200650" y="3792538"/>
          <p14:tracePt t="52226" x="5207000" y="3778250"/>
          <p14:tracePt t="52236" x="5251450" y="3713163"/>
          <p14:tracePt t="52240" x="5308600" y="3641725"/>
          <p14:tracePt t="52250" x="5345113" y="3582988"/>
          <p14:tracePt t="52255" x="5351463" y="3568700"/>
          <p14:tracePt t="52265" x="5365750" y="3548063"/>
          <p14:tracePt t="52271" x="5373688" y="3533775"/>
          <p14:tracePt t="52276" x="5380038" y="3533775"/>
          <p14:tracePt t="52286" x="5387975" y="3525838"/>
          <p14:tracePt t="52290" x="5394325" y="3511550"/>
          <p14:tracePt t="52301" x="5402263" y="3511550"/>
          <p14:tracePt t="52317" x="5402263" y="3505200"/>
          <p14:tracePt t="52321" x="5408613" y="3505200"/>
          <p14:tracePt t="52332" x="5408613" y="3497263"/>
          <p14:tracePt t="52335" x="5422900" y="3497263"/>
          <p14:tracePt t="52341" x="5430838" y="3482975"/>
          <p14:tracePt t="52350" x="5445125" y="3468688"/>
          <p14:tracePt t="52355" x="5451475" y="3454400"/>
          <p14:tracePt t="52379" x="5451475" y="3446463"/>
          <p14:tracePt t="53039" x="5451475" y="3454400"/>
          <p14:tracePt t="53049" x="5451475" y="3460750"/>
          <p14:tracePt t="53055" x="5451475" y="3482975"/>
          <p14:tracePt t="53064" x="5451475" y="3497263"/>
          <p14:tracePt t="53071" x="5451475" y="3511550"/>
          <p14:tracePt t="53075" x="5451475" y="3525838"/>
          <p14:tracePt t="53084" x="5451475" y="3554413"/>
          <p14:tracePt t="53091" x="5459413" y="3590925"/>
          <p14:tracePt t="53101" x="5473700" y="3641725"/>
          <p14:tracePt t="53107" x="5473700" y="3684588"/>
          <p14:tracePt t="53111" x="5473700" y="3741738"/>
          <p14:tracePt t="53122" x="5473700" y="3798888"/>
          <p14:tracePt t="53129" x="5481638" y="3849688"/>
          <p14:tracePt t="53132" x="5487988" y="3900488"/>
          <p14:tracePt t="53143" x="5487988" y="3979863"/>
          <p14:tracePt t="53149" x="5495925" y="4073525"/>
          <p14:tracePt t="53160" x="5502275" y="4230688"/>
          <p14:tracePt t="53168" x="5510213" y="4281488"/>
          <p14:tracePt t="53177" x="5516563" y="4310063"/>
          <p14:tracePt t="53183" x="5516563" y="4346575"/>
          <p14:tracePt t="53192" x="5524500" y="4368800"/>
          <p14:tracePt t="53205" x="5530850" y="4418013"/>
          <p14:tracePt t="53211" x="5538788" y="4425950"/>
          <p14:tracePt t="53226" x="5538788" y="4440238"/>
          <p14:tracePt t="53241" x="5538788" y="4446588"/>
          <p14:tracePt t="53255" x="5538788" y="4454525"/>
          <p14:tracePt t="53276" x="5538788" y="4460875"/>
          <p14:tracePt t="53290" x="5538788" y="4468813"/>
          <p14:tracePt t="53348" x="5538788" y="4476750"/>
          <p14:tracePt t="53377" x="5545138" y="4491038"/>
          <p14:tracePt t="53385" x="5559425" y="4533900"/>
          <p14:tracePt t="53391" x="5575300" y="4568825"/>
          <p14:tracePt t="53400" x="5581650" y="4598988"/>
          <p14:tracePt t="53412" x="5589588" y="4613275"/>
          <p14:tracePt t="53420" x="5610225" y="4648200"/>
          <p14:tracePt t="53434" x="5632450" y="4699000"/>
          <p14:tracePt t="53442" x="5638800" y="4721225"/>
          <p14:tracePt t="53451" x="5653088" y="4741863"/>
          <p14:tracePt t="53459" x="5667375" y="4749800"/>
          <p14:tracePt t="53463" x="5667375" y="4764088"/>
          <p14:tracePt t="53474" x="5675313" y="4778375"/>
          <p14:tracePt t="53481" x="5689600" y="4784725"/>
          <p14:tracePt t="53486" x="5703888" y="4792663"/>
          <p14:tracePt t="53491" x="5711825" y="4800600"/>
          <p14:tracePt t="53504" x="5732463" y="4806950"/>
          <p14:tracePt t="53509" x="5754688" y="4814888"/>
          <p14:tracePt t="53516" x="5768975" y="4821238"/>
          <p14:tracePt t="53527" x="5797550" y="4829175"/>
          <p14:tracePt t="53534" x="5811838" y="4829175"/>
          <p14:tracePt t="53541" x="5819775" y="4829175"/>
          <p14:tracePt t="53554" x="5834063" y="4829175"/>
          <p14:tracePt t="53560" x="5854700" y="4835525"/>
          <p14:tracePt t="53572" x="5883275" y="4843463"/>
          <p14:tracePt t="53578" x="5911850" y="4849813"/>
          <p14:tracePt t="53586" x="5927725" y="4849813"/>
          <p14:tracePt t="53592" x="5956300" y="4849813"/>
          <p14:tracePt t="53602" x="5976938" y="4849813"/>
          <p14:tracePt t="53609" x="6005513" y="4849813"/>
          <p14:tracePt t="53617" x="6027738" y="4849813"/>
          <p14:tracePt t="53625" x="6049963" y="4843463"/>
          <p14:tracePt t="53629" x="6064250" y="4835525"/>
          <p14:tracePt t="53639" x="6078538" y="4835525"/>
          <p14:tracePt t="53645" x="6084888" y="4829175"/>
          <p14:tracePt t="53650" x="6099175" y="4821238"/>
          <p14:tracePt t="53660" x="6107113" y="4806950"/>
          <p14:tracePt t="53673" x="6113463" y="4800600"/>
          <p14:tracePt t="53680" x="6127750" y="4792663"/>
          <p14:tracePt t="53698" x="6149975" y="4764088"/>
          <p14:tracePt t="53704" x="6178550" y="4756150"/>
          <p14:tracePt t="53708" x="6207125" y="4727575"/>
          <p14:tracePt t="53717" x="6229350" y="4721225"/>
          <p14:tracePt t="53730" x="6272213" y="4706938"/>
          <p14:tracePt t="53736" x="6286500" y="4692650"/>
          <p14:tracePt t="53752" x="6294438" y="4692650"/>
          <p14:tracePt t="53768" x="6300788" y="4692650"/>
          <p14:tracePt t="53775" x="6308725" y="4684713"/>
          <p14:tracePt t="53802" x="6308725" y="4676775"/>
          <p14:tracePt t="53817" x="6315075" y="4676775"/>
          <p14:tracePt t="53851" x="6315075" y="4670425"/>
          <p14:tracePt t="53873" x="6323013" y="4670425"/>
          <p14:tracePt t="53882" x="6323013" y="4662488"/>
          <p14:tracePt t="53889" x="6337300" y="4648200"/>
          <p14:tracePt t="53894" x="6351588" y="4627563"/>
          <p14:tracePt t="53905" x="6357938" y="4605338"/>
          <p14:tracePt t="53912" x="6372225" y="4568825"/>
          <p14:tracePt t="53916" x="6388100" y="4519613"/>
          <p14:tracePt t="53928" x="6394450" y="4460875"/>
          <p14:tracePt t="53934" x="6394450" y="4425950"/>
          <p14:tracePt t="53940" x="6394450" y="4403725"/>
          <p14:tracePt t="53944" x="6394450" y="4352925"/>
          <p14:tracePt t="53956" x="6380163" y="4295775"/>
          <p14:tracePt t="53961" x="6351588" y="4187825"/>
          <p14:tracePt t="53975" x="6294438" y="4037013"/>
          <p14:tracePt t="53982" x="6264275" y="3971925"/>
          <p14:tracePt t="53988" x="6249988" y="3922713"/>
          <p14:tracePt t="53999" x="6243638" y="3871913"/>
          <p14:tracePt t="54005" x="6235700" y="3857625"/>
          <p14:tracePt t="54013" x="6235700" y="3843338"/>
          <p14:tracePt t="54017" x="6235700" y="3835400"/>
          <p14:tracePt t="54034" x="6235700" y="3829050"/>
          <p14:tracePt t="54042" x="6235700" y="3821113"/>
          <p14:tracePt t="54066" x="6235700" y="3814763"/>
          <p14:tracePt t="54082" x="6235700" y="3792538"/>
          <p14:tracePt t="54091" x="6257925" y="3741738"/>
          <p14:tracePt t="54105" x="6308725" y="3627438"/>
          <p14:tracePt t="54110" x="6329363" y="3576638"/>
          <p14:tracePt t="54125" x="6351588" y="3497263"/>
          <p14:tracePt t="54132" x="6365875" y="3454400"/>
          <p14:tracePt t="54141" x="6365875" y="3432175"/>
          <p14:tracePt t="54154" x="6365875" y="3417888"/>
          <p14:tracePt t="54171" x="6365875" y="3411538"/>
          <p14:tracePt t="54178" x="6365875" y="3403600"/>
          <p14:tracePt t="54261" x="6365875" y="3397250"/>
          <p14:tracePt t="54304" x="6365875" y="3389313"/>
          <p14:tracePt t="54312" x="6380163" y="3375025"/>
          <p14:tracePt t="54319" x="6394450" y="3346450"/>
          <p14:tracePt t="54326" x="6408738" y="3317875"/>
          <p14:tracePt t="54336" x="6416675" y="3309938"/>
          <p14:tracePt t="54341" x="6416675" y="3295650"/>
          <p14:tracePt t="54355" x="6416675" y="3289300"/>
          <p14:tracePt t="54469" x="6437313" y="3289300"/>
          <p14:tracePt t="54479" x="6451600" y="3289300"/>
          <p14:tracePt t="54486" x="6473825" y="3289300"/>
          <p14:tracePt t="54503" x="6502400" y="3289300"/>
          <p14:tracePt t="54506" x="6510338" y="3289300"/>
          <p14:tracePt t="54514" x="6524625" y="3289300"/>
          <p14:tracePt t="54520" x="6530975" y="3289300"/>
          <p14:tracePt t="54528" x="6545263" y="3289300"/>
          <p14:tracePt t="54533" x="6553200" y="3289300"/>
          <p14:tracePt t="54548" x="6567488" y="3289300"/>
          <p14:tracePt t="54556" x="6588125" y="3303588"/>
          <p14:tracePt t="54563" x="6602413" y="3309938"/>
          <p14:tracePt t="54573" x="6616700" y="3324225"/>
          <p14:tracePt t="54577" x="6638925" y="3338513"/>
          <p14:tracePt t="54587" x="6646863" y="3352800"/>
          <p14:tracePt t="54591" x="6661150" y="3360738"/>
          <p14:tracePt t="54603" x="6667500" y="3367088"/>
          <p14:tracePt t="54608" x="6667500" y="3375025"/>
          <p14:tracePt t="54620" x="6675438" y="3382963"/>
          <p14:tracePt t="54628" x="6681788" y="3382963"/>
          <p14:tracePt t="54638" x="6689725" y="3389313"/>
          <p14:tracePt t="54642" x="6689725" y="3397250"/>
          <p14:tracePt t="54665" x="6689725" y="3403600"/>
          <p14:tracePt t="54677" x="6689725" y="3411538"/>
          <p14:tracePt t="54692" x="6689725" y="3425825"/>
          <p14:tracePt t="54702" x="6696075" y="3440113"/>
          <p14:tracePt t="54707" x="6696075" y="3446463"/>
          <p14:tracePt t="54721" x="6704013" y="3454400"/>
          <p14:tracePt t="54736" x="6704013" y="3460750"/>
          <p14:tracePt t="54742" x="6704013" y="3468688"/>
          <p14:tracePt t="54765" x="6704013" y="3475038"/>
          <p14:tracePt t="54779" x="6704013" y="3482975"/>
          <p14:tracePt t="54785" x="6704013" y="3490913"/>
          <p14:tracePt t="54807" x="6704013" y="3497263"/>
          <p14:tracePt t="54822" x="6704013" y="3505200"/>
          <p14:tracePt t="54830" x="6710363" y="3519488"/>
          <p14:tracePt t="54836" x="6710363" y="3533775"/>
          <p14:tracePt t="54844" x="6710363" y="3554413"/>
          <p14:tracePt t="54850" x="6710363" y="3562350"/>
          <p14:tracePt t="54865" x="6710363" y="3568700"/>
          <p14:tracePt t="54873" x="6710363" y="3576638"/>
          <p14:tracePt t="54901" x="6710363" y="3582988"/>
          <p14:tracePt t="54910" x="6710363" y="3590925"/>
          <p14:tracePt t="54937" x="6710363" y="3598863"/>
          <p14:tracePt t="54958" x="6710363" y="3613150"/>
          <p14:tracePt t="54968" x="6710363" y="3656013"/>
          <p14:tracePt t="54975" x="6710363" y="3721100"/>
          <p14:tracePt t="54984" x="6710363" y="3770313"/>
          <p14:tracePt t="54991" x="6710363" y="3814763"/>
          <p14:tracePt t="54995" x="6710363" y="3863975"/>
          <p14:tracePt t="55006" x="6710363" y="3886200"/>
          <p14:tracePt t="55012" x="6710363" y="3937000"/>
          <p14:tracePt t="55018" x="6710363" y="3971925"/>
          <p14:tracePt t="55023" x="6710363" y="3986213"/>
          <p14:tracePt t="55034" x="6710363" y="4008438"/>
          <p14:tracePt t="55040" x="6710363" y="4022725"/>
          <p14:tracePt t="55049" x="6704013" y="4037013"/>
          <p14:tracePt t="55056" x="6704013" y="4065588"/>
          <p14:tracePt t="55060" x="6696075" y="4087813"/>
          <p14:tracePt t="55071" x="6689725" y="4130675"/>
          <p14:tracePt t="55077" x="6689725" y="4173538"/>
          <p14:tracePt t="55089" x="6667500" y="4303713"/>
          <p14:tracePt t="55096" x="6667500" y="4360863"/>
          <p14:tracePt t="55110" x="6653213" y="4446588"/>
          <p14:tracePt t="55118" x="6653213" y="4476750"/>
          <p14:tracePt t="55131" x="6653213" y="4505325"/>
          <p14:tracePt t="55138" x="6653213" y="4511675"/>
          <p14:tracePt t="55147" x="6653213" y="4525963"/>
          <p14:tracePt t="55160" x="6653213" y="4533900"/>
          <p14:tracePt t="55183" x="6653213" y="4540250"/>
          <p14:tracePt t="55193" x="6653213" y="4548188"/>
          <p14:tracePt t="55210" x="6653213" y="4554538"/>
          <p14:tracePt t="55225" x="6653213" y="4562475"/>
          <p14:tracePt t="55237" x="6653213" y="4576763"/>
          <p14:tracePt t="55240" x="6653213" y="4605338"/>
          <p14:tracePt t="55246" x="6653213" y="4627563"/>
          <p14:tracePt t="55257" x="6653213" y="4648200"/>
          <p14:tracePt t="55261" x="6653213" y="4656138"/>
          <p14:tracePt t="55267" x="6653213" y="4662488"/>
          <p14:tracePt t="55276" x="6653213" y="4670425"/>
          <p14:tracePt t="55299" x="6653213" y="4676775"/>
          <p14:tracePt t="55308" x="6653213" y="4684713"/>
          <p14:tracePt t="55327" x="6653213" y="4692650"/>
          <p14:tracePt t="55382" x="6653213" y="4699000"/>
          <p14:tracePt t="55455" x="6653213" y="4706938"/>
          <p14:tracePt t="55463" x="6653213" y="4713288"/>
          <p14:tracePt t="55469" x="6646863" y="4721225"/>
          <p14:tracePt t="55482" x="6646863" y="4735513"/>
          <p14:tracePt t="55498" x="6646863" y="4741863"/>
          <p14:tracePt t="55505" x="6646863" y="4749800"/>
          <p14:tracePt t="55515" x="6646863" y="4756150"/>
          <p14:tracePt t="55613" x="6646863" y="4749800"/>
          <p14:tracePt t="55627" x="6646863" y="4741863"/>
          <p14:tracePt t="55649" x="6646863" y="4735513"/>
          <p14:tracePt t="55659" x="6646863" y="4727575"/>
          <p14:tracePt t="55677" x="6646863" y="4721225"/>
          <p14:tracePt t="55692" x="6646863" y="4713288"/>
          <p14:tracePt t="55729" x="6646863" y="4706938"/>
          <p14:tracePt t="55739" x="6646863" y="4699000"/>
          <p14:tracePt t="55757" x="6646863" y="4692650"/>
          <p14:tracePt t="55771" x="6646863" y="4684713"/>
          <p14:tracePt t="56009" x="6646863" y="4676775"/>
          <p14:tracePt t="56022" x="6646863" y="4670425"/>
          <p14:tracePt t="56044" x="6646863" y="4656138"/>
          <p14:tracePt t="56055" x="6646863" y="4648200"/>
          <p14:tracePt t="56070" x="6646863" y="4633913"/>
          <p14:tracePt t="56074" x="6646863" y="4627563"/>
          <p14:tracePt t="56083" x="6646863" y="4619625"/>
          <p14:tracePt t="56090" x="6646863" y="4613275"/>
          <p14:tracePt t="56102" x="6646863" y="4598988"/>
          <p14:tracePt t="56118" x="6646863" y="4584700"/>
          <p14:tracePt t="56127" x="6646863" y="4576763"/>
          <p14:tracePt t="56130" x="6653213" y="4525963"/>
          <p14:tracePt t="56137" x="6661150" y="4460875"/>
          <p14:tracePt t="56148" x="6681788" y="4375150"/>
          <p14:tracePt t="56155" x="6689725" y="4303713"/>
          <p14:tracePt t="56164" x="6696075" y="4246563"/>
          <p14:tracePt t="56169" x="6696075" y="4202113"/>
          <p14:tracePt t="56177" x="6710363" y="4138613"/>
          <p14:tracePt t="56181" x="6710363" y="4094163"/>
          <p14:tracePt t="56192" x="6710363" y="4073525"/>
          <p14:tracePt t="56196" x="6710363" y="4065588"/>
          <p14:tracePt t="56202" x="6710363" y="4051300"/>
          <p14:tracePt t="56210" x="6710363" y="4044950"/>
          <p14:tracePt t="56231" x="6710363" y="4037013"/>
          <p14:tracePt t="56245" x="6710363" y="4030663"/>
          <p14:tracePt t="56259" x="6710363" y="4008438"/>
          <p14:tracePt t="56269" x="6724650" y="3914775"/>
          <p14:tracePt t="56277" x="6732588" y="3843338"/>
          <p14:tracePt t="56289" x="6740525" y="3713163"/>
          <p14:tracePt t="56295" x="6740525" y="3633788"/>
          <p14:tracePt t="56307" x="6740525" y="3540125"/>
          <p14:tracePt t="56313" x="6740525" y="3482975"/>
          <p14:tracePt t="56324" x="6740525" y="3432175"/>
          <p14:tracePt t="56332" x="6740525" y="3338513"/>
          <p14:tracePt t="56342" x="6740525" y="3295650"/>
          <p14:tracePt t="56349" x="6740525" y="3267075"/>
          <p14:tracePt t="56353" x="6740525" y="3252788"/>
          <p14:tracePt t="56364" x="6740525" y="3244850"/>
          <p14:tracePt t="56370" x="6740525" y="3238500"/>
          <p14:tracePt t="56440" x="6740525" y="3244850"/>
          <p14:tracePt t="56461" x="6740525" y="3252788"/>
          <p14:tracePt t="56469" x="6740525" y="3259138"/>
          <p14:tracePt t="56486" x="6732588" y="3259138"/>
          <p14:tracePt t="56496" x="6732588" y="3267075"/>
          <p14:tracePt t="56503" x="6732588" y="3275013"/>
          <p14:tracePt t="56507" x="6724650" y="3289300"/>
          <p14:tracePt t="56511" x="6718300" y="3317875"/>
          <p14:tracePt t="56521" x="6718300" y="3382963"/>
          <p14:tracePt t="56529" x="6710363" y="3548063"/>
          <p14:tracePt t="56539" x="6710363" y="3798888"/>
          <p14:tracePt t="56546" x="6710363" y="3979863"/>
          <p14:tracePt t="56554" x="6710363" y="4116388"/>
          <p14:tracePt t="56564" x="6710363" y="4210050"/>
          <p14:tracePt t="56571" x="6710363" y="4281488"/>
          <p14:tracePt t="56579" x="6710363" y="4346575"/>
          <p14:tracePt t="56585" x="6718300" y="4397375"/>
          <p14:tracePt t="56594" x="6718300" y="4432300"/>
          <p14:tracePt t="56607" x="6718300" y="4505325"/>
          <p14:tracePt t="56613" x="6718300" y="4525963"/>
          <p14:tracePt t="56626" x="6718300" y="4554538"/>
          <p14:tracePt t="56641" x="6718300" y="4568825"/>
          <p14:tracePt t="56657" x="6718300" y="4576763"/>
          <p14:tracePt t="56706" x="6718300" y="4519613"/>
          <p14:tracePt t="56714" x="6718300" y="4476750"/>
          <p14:tracePt t="56723" x="6718300" y="4440238"/>
          <p14:tracePt t="56728" x="6718300" y="4389438"/>
          <p14:tracePt t="56741" x="6696075" y="4138613"/>
          <p14:tracePt t="56756" x="6696075" y="3798888"/>
          <p14:tracePt t="56763" x="6696075" y="3605213"/>
          <p14:tracePt t="56771" x="6696075" y="3460750"/>
          <p14:tracePt t="56777" x="6696075" y="3352800"/>
          <p14:tracePt t="56787" x="6696075" y="3267075"/>
          <p14:tracePt t="56794" x="6696075" y="3187700"/>
          <p14:tracePt t="56806" x="6696075" y="3116263"/>
          <p14:tracePt t="56821" x="6696075" y="3094038"/>
          <p14:tracePt t="56836" x="6696075" y="3087688"/>
          <p14:tracePt t="56885" x="6689725" y="3087688"/>
          <p14:tracePt t="56895" x="6689725" y="3094038"/>
          <p14:tracePt t="56902" x="6689725" y="3101975"/>
          <p14:tracePt t="56914" x="6675438" y="3130550"/>
          <p14:tracePt t="56922" x="6675438" y="3151188"/>
          <p14:tracePt t="56936" x="6675438" y="3244850"/>
          <p14:tracePt t="56943" x="6675438" y="3382963"/>
          <p14:tracePt t="56952" x="6675438" y="3548063"/>
          <p14:tracePt t="56959" x="6675438" y="3662363"/>
          <p14:tracePt t="56964" x="6689725" y="3892550"/>
          <p14:tracePt t="56978" x="6710363" y="4238625"/>
          <p14:tracePt t="56985" x="6718300" y="4403725"/>
          <p14:tracePt t="56998" x="6732588" y="4576763"/>
          <p14:tracePt t="57004" x="6740525" y="4676775"/>
          <p14:tracePt t="57008" x="6746875" y="4749800"/>
          <p14:tracePt t="57018" x="6769100" y="4821238"/>
          <p14:tracePt t="57025" x="6775450" y="4864100"/>
          <p14:tracePt t="57036" x="6783388" y="4922838"/>
          <p14:tracePt t="57043" x="6783388" y="4929188"/>
          <p14:tracePt t="57059" x="6783388" y="4937125"/>
          <p14:tracePt t="57087" x="6783388" y="4929188"/>
          <p14:tracePt t="57096" x="6783388" y="4922838"/>
          <p14:tracePt t="57103" x="6783388" y="4908550"/>
          <p14:tracePt t="57115" x="6783388" y="4900613"/>
          <p14:tracePt t="57122" x="6783388" y="4864100"/>
          <p14:tracePt t="57132" x="6783388" y="4849813"/>
          <p14:tracePt t="57139" x="6783388" y="4829175"/>
          <p14:tracePt t="57148" x="6783388" y="4749800"/>
          <p14:tracePt t="57154" x="6769100" y="4568825"/>
          <p14:tracePt t="57161" x="6761163" y="4446588"/>
          <p14:tracePt t="57173" x="6689725" y="3943350"/>
          <p14:tracePt t="57182" x="6681788" y="3792538"/>
          <p14:tracePt t="57189" x="6667500" y="3576638"/>
          <p14:tracePt t="57197" x="6646863" y="3468688"/>
          <p14:tracePt t="57203" x="6646863" y="3403600"/>
          <p14:tracePt t="57208" x="6638925" y="3360738"/>
          <p14:tracePt t="57218" x="6638925" y="3338513"/>
          <p14:tracePt t="57230" x="6638925" y="3309938"/>
          <p14:tracePt t="57242" x="6638925" y="3303588"/>
          <p14:tracePt t="57255" x="6638925" y="3295650"/>
          <p14:tracePt t="57287" x="6632575" y="3295650"/>
          <p14:tracePt t="57318" x="6624638" y="3309938"/>
          <p14:tracePt t="57326" x="6624638" y="3332163"/>
          <p14:tracePt t="57333" x="6616700" y="3403600"/>
          <p14:tracePt t="57338" x="6616700" y="3497263"/>
          <p14:tracePt t="57349" x="6616700" y="3576638"/>
          <p14:tracePt t="57355" x="6616700" y="3670300"/>
          <p14:tracePt t="57364" x="6632575" y="3798888"/>
          <p14:tracePt t="57370" x="6638925" y="3922713"/>
          <p14:tracePt t="57384" x="6653213" y="4108450"/>
          <p14:tracePt t="57392" x="6667500" y="4224338"/>
          <p14:tracePt t="57396" x="6675438" y="4368800"/>
          <p14:tracePt t="57404" x="6675438" y="4454525"/>
          <p14:tracePt t="57412" x="6681788" y="4519613"/>
          <p14:tracePt t="57424" x="6696075" y="4613275"/>
          <p14:tracePt t="57431" x="6704013" y="4662488"/>
          <p14:tracePt t="57442" x="6704013" y="4699000"/>
          <p14:tracePt t="57448" x="6704013" y="4721225"/>
          <p14:tracePt t="57454" x="6704013" y="4735513"/>
          <p14:tracePt t="57496" x="6704013" y="4721225"/>
          <p14:tracePt t="57507" x="6704013" y="4706938"/>
          <p14:tracePt t="57513" x="6704013" y="4676775"/>
          <p14:tracePt t="57522" x="6704013" y="4662488"/>
          <p14:tracePt t="57528" x="6710363" y="4641850"/>
          <p14:tracePt t="57540" x="6718300" y="4562475"/>
          <p14:tracePt t="57547" x="6724650" y="4446588"/>
          <p14:tracePt t="57559" x="6724650" y="4310063"/>
          <p14:tracePt t="57565" x="6724650" y="4195763"/>
          <p14:tracePt t="57569" x="6724650" y="4000500"/>
          <p14:tracePt t="57583" x="6724650" y="3648075"/>
          <p14:tracePt t="57589" x="6724650" y="3460750"/>
          <p14:tracePt t="57600" x="6724650" y="3346450"/>
          <p14:tracePt t="57608" x="6724650" y="3275013"/>
          <p14:tracePt t="57621" x="6724650" y="3195638"/>
          <p14:tracePt t="57628" x="6724650" y="3181350"/>
          <p14:tracePt t="57642" x="6724650" y="3167063"/>
          <p14:tracePt t="57648" x="6724650" y="3159125"/>
          <p14:tracePt t="57706" x="6724650" y="3167063"/>
          <p14:tracePt t="57727" x="6724650" y="3173413"/>
          <p14:tracePt t="57741" x="6724650" y="3181350"/>
          <p14:tracePt t="57749" x="6724650" y="3216275"/>
          <p14:tracePt t="57755" x="6710363" y="3309938"/>
          <p14:tracePt t="57763" x="6704013" y="3403600"/>
          <p14:tracePt t="57769" x="6696075" y="3519488"/>
          <p14:tracePt t="57778" x="6696075" y="3713163"/>
          <p14:tracePt t="57789" x="6681788" y="3971925"/>
          <p14:tracePt t="57793" x="6681788" y="4065588"/>
          <p14:tracePt t="57798" x="6681788" y="4252913"/>
          <p14:tracePt t="57810" x="6681788" y="4446588"/>
          <p14:tracePt t="57814" x="6681788" y="4548188"/>
          <p14:tracePt t="57820" x="6689725" y="4619625"/>
          <p14:tracePt t="57830" x="6689725" y="4676775"/>
          <p14:tracePt t="57837" x="6696075" y="4749800"/>
          <p14:tracePt t="57850" x="6710363" y="4821238"/>
          <p14:tracePt t="57856" x="6710363" y="4835525"/>
          <p14:tracePt t="57900" x="6710363" y="4829175"/>
          <p14:tracePt t="57909" x="6710363" y="4821238"/>
          <p14:tracePt t="57916" x="6710363" y="4800600"/>
          <p14:tracePt t="57921" x="6710363" y="4792663"/>
          <p14:tracePt t="57932" x="6710363" y="4770438"/>
          <p14:tracePt t="57938" x="6710363" y="4756150"/>
          <p14:tracePt t="57942" x="6710363" y="4741863"/>
          <p14:tracePt t="57953" x="6710363" y="4670425"/>
          <p14:tracePt t="57959" x="6710363" y="4548188"/>
          <p14:tracePt t="57965" x="6696075" y="4397375"/>
          <p14:tracePt t="57970" x="6675438" y="4281488"/>
          <p14:tracePt t="57983" x="6653213" y="4167188"/>
          <p14:tracePt t="57989" x="6632575" y="4022725"/>
          <p14:tracePt t="57993" x="6616700" y="3914775"/>
          <p14:tracePt t="58002" x="6596063" y="3843338"/>
          <p14:tracePt t="58010" x="6596063" y="3798888"/>
          <p14:tracePt t="58022" x="6581775" y="3721100"/>
          <p14:tracePt t="58032" x="6581775" y="3698875"/>
          <p14:tracePt t="58037" x="6581775" y="3676650"/>
          <p14:tracePt t="58043" x="6581775" y="3670300"/>
          <p14:tracePt t="58054" x="6581775" y="3662363"/>
          <p14:tracePt t="58060" x="6581775" y="3656013"/>
          <p14:tracePt t="58080" x="6581775" y="3648075"/>
          <p14:tracePt t="58224" x="6573838" y="3648075"/>
          <p14:tracePt t="58280" x="6567488" y="3648075"/>
          <p14:tracePt t="58295" x="6559550" y="3648075"/>
          <p14:tracePt t="58308" x="6559550" y="3656013"/>
          <p14:tracePt t="58325" x="6553200" y="3684588"/>
          <p14:tracePt t="58331" x="6553200" y="3706813"/>
          <p14:tracePt t="58343" x="6553200" y="3741738"/>
          <p14:tracePt t="58351" x="6567488" y="3914775"/>
          <p14:tracePt t="58361" x="6581775" y="4044950"/>
          <p14:tracePt t="58371" x="6602413" y="4138613"/>
          <p14:tracePt t="58376" x="6632575" y="4260850"/>
          <p14:tracePt t="58383" x="6667500" y="4425950"/>
          <p14:tracePt t="58389" x="6696075" y="4540250"/>
          <p14:tracePt t="58395" x="6724650" y="4633913"/>
          <p14:tracePt t="58403" x="6740525" y="4713288"/>
          <p14:tracePt t="58416" x="6769100" y="4814888"/>
          <p14:tracePt t="58420" x="6789738" y="4878388"/>
          <p14:tracePt t="58427" x="6797675" y="4929188"/>
          <p14:tracePt t="58431" x="6804025" y="4943475"/>
          <p14:tracePt t="58446" x="6804025" y="4957763"/>
          <p14:tracePt t="58452" x="6804025" y="4965700"/>
          <p14:tracePt t="58468" x="6804025" y="4972050"/>
          <p14:tracePt t="58502" x="6804025" y="4965700"/>
          <p14:tracePt t="58512" x="6804025" y="4957763"/>
          <p14:tracePt t="58517" x="6804025" y="4922838"/>
          <p14:tracePt t="58526" x="6804025" y="4914900"/>
          <p14:tracePt t="58534" x="6804025" y="4864100"/>
          <p14:tracePt t="58539" x="6804025" y="4800600"/>
          <p14:tracePt t="58552" x="6797675" y="4511675"/>
          <p14:tracePt t="58563" x="6797675" y="4375150"/>
          <p14:tracePt t="58571" x="6783388" y="4246563"/>
          <p14:tracePt t="58582" x="6775450" y="3871913"/>
          <p14:tracePt t="58589" x="6775450" y="3756025"/>
          <p14:tracePt t="58600" x="6775450" y="3598863"/>
          <p14:tracePt t="58606" x="6775450" y="3454400"/>
          <p14:tracePt t="58618" x="6775450" y="3317875"/>
          <p14:tracePt t="58626" x="6775450" y="3281363"/>
          <p14:tracePt t="58636" x="6775450" y="3259138"/>
          <p14:tracePt t="58642" x="6775450" y="3252788"/>
          <p14:tracePt t="58647" x="6775450" y="3244850"/>
          <p14:tracePt t="58661" x="6769100" y="3244850"/>
          <p14:tracePt t="58684" x="6761163" y="3244850"/>
          <p14:tracePt t="58697" x="6761163" y="3252788"/>
          <p14:tracePt t="58707" x="6775450" y="3295650"/>
          <p14:tracePt t="58714" x="6789738" y="3411538"/>
          <p14:tracePt t="58727" x="6818313" y="3633788"/>
          <p14:tracePt t="58733" x="6840538" y="3749675"/>
          <p14:tracePt t="58743" x="6869113" y="3863975"/>
          <p14:tracePt t="58750" x="6891338" y="3965575"/>
          <p14:tracePt t="58755" x="6905625" y="4051300"/>
          <p14:tracePt t="58766" x="6911975" y="4102100"/>
          <p14:tracePt t="58770" x="6926263" y="4167188"/>
          <p14:tracePt t="58775" x="6940550" y="4216400"/>
          <p14:tracePt t="58785" x="6940550" y="4267200"/>
          <p14:tracePt t="58791" x="6948488" y="4318000"/>
          <p14:tracePt t="58798" x="6948488" y="4338638"/>
          <p14:tracePt t="58813" x="6948488" y="4360863"/>
          <p14:tracePt t="58821" x="6948488" y="4375150"/>
          <p14:tracePt t="58834" x="6948488" y="4383088"/>
          <p14:tracePt t="59129" x="6948488" y="4389438"/>
          <p14:tracePt t="59151" x="6948488" y="4397375"/>
          <p14:tracePt t="59202" x="6948488" y="4403725"/>
          <p14:tracePt t="59214" x="6948488" y="4411663"/>
          <p14:tracePt t="59237" x="6948488" y="4418013"/>
          <p14:tracePt t="59248" x="6919913" y="4440238"/>
          <p14:tracePt t="59255" x="6891338" y="4460875"/>
          <p14:tracePt t="59259" x="6862763" y="4491038"/>
          <p14:tracePt t="59267" x="6804025" y="4533900"/>
          <p14:tracePt t="59274" x="6653213" y="4648200"/>
          <p14:tracePt t="59282" x="6416675" y="4829175"/>
          <p14:tracePt t="59289" x="6294438" y="4914900"/>
          <p14:tracePt t="59301" x="6121400" y="5045075"/>
          <p14:tracePt t="59307" x="6049963" y="5087938"/>
          <p14:tracePt t="59314" x="5999163" y="5102225"/>
          <p14:tracePt t="59327" x="5962650" y="5124450"/>
          <p14:tracePt t="59331" x="5911850" y="5130800"/>
          <p14:tracePt t="59337" x="5862638" y="5130800"/>
          <p14:tracePt t="59345" x="5826125" y="5108575"/>
          <p14:tracePt t="59359" x="5711825" y="5045075"/>
          <p14:tracePt t="59365" x="5632450" y="4957763"/>
          <p14:tracePt t="59374" x="5516563" y="4784725"/>
          <p14:tracePt t="59382" x="5459413" y="4692650"/>
          <p14:tracePt t="59391" x="5422900" y="4627563"/>
          <p14:tracePt t="59397" x="5402263" y="4576763"/>
          <p14:tracePt t="59404" x="5394325" y="4533900"/>
          <p14:tracePt t="59413" x="5387975" y="4505325"/>
          <p14:tracePt t="59418" x="5394325" y="4454525"/>
          <p14:tracePt t="59425" x="5402263" y="4397375"/>
          <p14:tracePt t="59439" x="5473700" y="4252913"/>
          <p14:tracePt t="59447" x="5530850" y="4187825"/>
          <p14:tracePt t="59456" x="5581650" y="4102100"/>
          <p14:tracePt t="59461" x="5661025" y="3971925"/>
          <p14:tracePt t="59468" x="5711825" y="3843338"/>
          <p14:tracePt t="59485" x="5768975" y="3641725"/>
          <p14:tracePt t="59491" x="5819775" y="3440113"/>
          <p14:tracePt t="59495" x="5848350" y="3324225"/>
          <p14:tracePt t="59506" x="5862638" y="3252788"/>
          <p14:tracePt t="59512" x="5862638" y="3216275"/>
          <p14:tracePt t="59524" x="5862638" y="3195638"/>
          <p14:tracePt t="59533" x="5862638" y="3187700"/>
          <p14:tracePt t="59588" x="5854700" y="3187700"/>
          <p14:tracePt t="59599" x="5854700" y="3195638"/>
          <p14:tracePt t="59617" x="5854700" y="3201988"/>
          <p14:tracePt t="59631" x="5854700" y="3216275"/>
          <p14:tracePt t="59639" x="5848350" y="3259138"/>
          <p14:tracePt t="59650" x="5834063" y="3352800"/>
          <p14:tracePt t="59656" x="5826125" y="3440113"/>
          <p14:tracePt t="59668" x="5803900" y="3633788"/>
          <p14:tracePt t="59674" x="5783263" y="3798888"/>
          <p14:tracePt t="59690" x="5775325" y="4000500"/>
          <p14:tracePt t="59698" x="5768975" y="4094163"/>
          <p14:tracePt t="59708" x="5768975" y="4224338"/>
          <p14:tracePt t="59713" x="5768975" y="4324350"/>
          <p14:tracePt t="59721" x="5768975" y="4397375"/>
          <p14:tracePt t="59734" x="5775325" y="4548188"/>
          <p14:tracePt t="59742" x="5797550" y="4641850"/>
          <p14:tracePt t="59757" x="5811838" y="4749800"/>
          <p14:tracePt t="59764" x="5848350" y="4829175"/>
          <p14:tracePt t="59775" x="5883275" y="4886325"/>
          <p14:tracePt t="59782" x="5891213" y="4892675"/>
          <p14:tracePt t="59793" x="5897563" y="4908550"/>
          <p14:tracePt t="59808" x="5897563" y="4914900"/>
          <p14:tracePt t="59840" x="5897563" y="4872038"/>
          <p14:tracePt t="59851" x="5854700" y="4699000"/>
          <p14:tracePt t="59857" x="5803900" y="4446588"/>
          <p14:tracePt t="59871" x="5697538" y="3763963"/>
          <p14:tracePt t="59878" x="5653088" y="3562350"/>
          <p14:tracePt t="59889" x="5603875" y="3130550"/>
          <p14:tracePt t="59897" x="5575300" y="2857500"/>
          <p14:tracePt t="59909" x="5567363" y="2727325"/>
          <p14:tracePt t="59913" x="5567363" y="2655888"/>
          <p14:tracePt t="59926" x="5567363" y="2627313"/>
          <p14:tracePt t="59977" x="5559425" y="2633663"/>
          <p14:tracePt t="59991" x="5559425" y="2684463"/>
          <p14:tracePt t="59998" x="5553075" y="2713038"/>
          <p14:tracePt t="60011" x="5553075" y="2763838"/>
          <p14:tracePt t="60016" x="5553075" y="2820988"/>
          <p14:tracePt t="60029" x="5553075" y="3151188"/>
          <p14:tracePt t="60036" x="5553075" y="3267075"/>
          <p14:tracePt t="60042" x="5567363" y="3446463"/>
          <p14:tracePt t="60056" x="5618163" y="3900488"/>
          <p14:tracePt t="60063" x="5638800" y="4014788"/>
          <p14:tracePt t="60074" x="5661025" y="4195763"/>
          <p14:tracePt t="60080" x="5681663" y="4303713"/>
          <p14:tracePt t="60092" x="5697538" y="4418013"/>
          <p14:tracePt t="60098" x="5703888" y="4446588"/>
          <p14:tracePt t="60108" x="5703888" y="4460875"/>
          <p14:tracePt t="60156" x="5703888" y="4454525"/>
          <p14:tracePt t="60166" x="5703888" y="4425950"/>
          <p14:tracePt t="60173" x="5703888" y="4346575"/>
          <p14:tracePt t="60181" x="5703888" y="4216400"/>
          <p14:tracePt t="60189" x="5697538" y="4102100"/>
          <p14:tracePt t="60194" x="5681663" y="3986213"/>
          <p14:tracePt t="60203" x="5681663" y="3814763"/>
          <p14:tracePt t="60209" x="5681663" y="3698875"/>
          <p14:tracePt t="60219" x="5667375" y="3605213"/>
          <p14:tracePt t="60225" x="5661025" y="3525838"/>
          <p14:tracePt t="60229" x="5646738" y="3446463"/>
          <p14:tracePt t="60240" x="5638800" y="3382963"/>
          <p14:tracePt t="60246" x="5632450" y="3367088"/>
          <p14:tracePt t="60250" x="5624513" y="3352800"/>
          <p14:tracePt t="60261" x="5618163" y="3352800"/>
          <p14:tracePt t="60281" x="5610225" y="3352800"/>
          <p14:tracePt t="60302" x="5610225" y="3367088"/>
          <p14:tracePt t="60307" x="5610225" y="3375025"/>
          <p14:tracePt t="60320" x="5610225" y="3397250"/>
          <p14:tracePt t="60326" x="5610225" y="3411538"/>
          <p14:tracePt t="60329" x="5610225" y="3460750"/>
          <p14:tracePt t="60340" x="5610225" y="3540125"/>
          <p14:tracePt t="60347" x="5624513" y="3670300"/>
          <p14:tracePt t="60358" x="5638800" y="3857625"/>
          <p14:tracePt t="60365" x="5646738" y="3937000"/>
          <p14:tracePt t="60376" x="5667375" y="4037013"/>
          <p14:tracePt t="60382" x="5675313" y="4144963"/>
          <p14:tracePt t="60389" x="5697538" y="4216400"/>
          <p14:tracePt t="60401" x="5711825" y="4289425"/>
          <p14:tracePt t="60407" x="5711825" y="4310063"/>
          <p14:tracePt t="60423" x="5711825" y="4318000"/>
          <p14:tracePt t="60437" x="5711825" y="4324350"/>
          <p14:tracePt t="60443" x="5711825" y="4332288"/>
          <p14:tracePt t="60890" x="5718175" y="4332288"/>
          <p14:tracePt t="60904" x="5732463" y="4318000"/>
          <p14:tracePt t="60915" x="5768975" y="4303713"/>
          <p14:tracePt t="60921" x="5819775" y="4267200"/>
          <p14:tracePt t="60929" x="5891213" y="4216400"/>
          <p14:tracePt t="60933" x="5970588" y="4159250"/>
          <p14:tracePt t="60943" x="6042025" y="4102100"/>
          <p14:tracePt t="60950" x="6127750" y="4037013"/>
          <p14:tracePt t="60959" x="6365875" y="3892550"/>
          <p14:tracePt t="60965" x="6638925" y="3741738"/>
          <p14:tracePt t="60971" x="6804025" y="3627438"/>
          <p14:tracePt t="60981" x="7278688" y="3397250"/>
          <p14:tracePt t="60986" x="7429500" y="3338513"/>
          <p14:tracePt t="60995" x="7596188" y="3289300"/>
          <p14:tracePt t="60998" x="7883525" y="3259138"/>
          <p14:tracePt t="61008" x="7991475" y="3244850"/>
          <p14:tracePt t="61015" x="8070850" y="3244850"/>
          <p14:tracePt t="61021" x="8085138" y="3244850"/>
          <p14:tracePt t="61030" x="8221663" y="3244850"/>
          <p14:tracePt t="61035" x="8278813" y="3252788"/>
          <p14:tracePt t="61043" x="8315325" y="3252788"/>
          <p14:tracePt t="61058" x="8335963" y="3252788"/>
          <p14:tracePt t="61065" x="8343900" y="3252788"/>
          <p14:tracePt t="62019" x="8394700" y="3224213"/>
          <p14:tracePt t="62028" x="8480425" y="3181350"/>
          <p14:tracePt t="62035" x="8574088" y="3130550"/>
          <p14:tracePt t="62046" x="8645525" y="3101975"/>
          <p14:tracePt t="62054" x="8696325" y="3087688"/>
          <p14:tracePt t="62058" x="8724900" y="3073400"/>
          <p14:tracePt t="62062" x="8747125" y="3065463"/>
          <p14:tracePt t="62073" x="8761413" y="3059113"/>
          <p14:tracePt t="62079" x="8775700" y="3051175"/>
          <p14:tracePt t="62093" x="8782050" y="3051175"/>
          <p14:tracePt t="62199" x="8782050" y="3043238"/>
          <p14:tracePt t="62208" x="8782050" y="3036888"/>
          <p14:tracePt t="62228" x="8782050" y="3028950"/>
          <p14:tracePt t="62240" x="8782050" y="3014663"/>
          <p14:tracePt t="62251" x="8789988" y="3008313"/>
          <p14:tracePt t="62259" x="8796338" y="2971800"/>
          <p14:tracePt t="62270" x="8804275" y="2843213"/>
          <p14:tracePt t="62277" x="8818563" y="2784475"/>
          <p14:tracePt t="62288" x="8832850" y="2719388"/>
          <p14:tracePt t="62295" x="8840788" y="2662238"/>
          <p14:tracePt t="62310" x="8855075" y="2597150"/>
          <p14:tracePt t="62318" x="8855075" y="2590800"/>
          <p14:tracePt t="62323" x="8855075" y="2582863"/>
          <p14:tracePt t="62493" x="8855075" y="2590800"/>
          <p14:tracePt t="62508" x="8855075" y="2597150"/>
          <p14:tracePt t="62516" x="8855075" y="2605088"/>
          <p14:tracePt t="62529" x="8855075" y="2611438"/>
          <p14:tracePt t="62555" x="8855075" y="2633663"/>
          <p14:tracePt t="62564" x="8855075" y="2647950"/>
          <p14:tracePt t="62580" x="8855075" y="2655888"/>
          <p14:tracePt t="62595" x="8855075" y="2662238"/>
          <p14:tracePt t="62608" x="8855075" y="2670175"/>
          <p14:tracePt t="62630" x="8855075" y="2676525"/>
          <p14:tracePt t="62640" x="8855075" y="2684463"/>
          <p14:tracePt t="62667" x="8847138" y="2684463"/>
          <p14:tracePt t="62687" x="8840788" y="2684463"/>
          <p14:tracePt t="63291" x="8840788" y="2690813"/>
          <p14:tracePt t="63300" x="8840788" y="2698750"/>
          <p14:tracePt t="63341" x="8840788" y="2705100"/>
          <p14:tracePt t="63406" x="8840788" y="2713038"/>
          <p14:tracePt t="63420" x="8840788" y="2719388"/>
          <p14:tracePt t="63443" x="8840788" y="2727325"/>
          <p14:tracePt t="63451" x="8840788" y="2741613"/>
          <p14:tracePt t="63457" x="8840788" y="2763838"/>
          <p14:tracePt t="63466" x="8840788" y="2778125"/>
          <p14:tracePt t="63473" x="8840788" y="2798763"/>
          <p14:tracePt t="63490" x="8840788" y="2813050"/>
          <p14:tracePt t="63500" x="8840788" y="2820988"/>
          <p14:tracePt t="63507" x="8840788" y="2827338"/>
          <p14:tracePt t="63528" x="8840788" y="2835275"/>
          <p14:tracePt t="63543" x="8840788" y="2843213"/>
          <p14:tracePt t="63557" x="8840788" y="2857500"/>
          <p14:tracePt t="63567" x="8840788" y="2878138"/>
          <p14:tracePt t="63574" x="8840788" y="2892425"/>
          <p14:tracePt t="63586" x="8840788" y="2928938"/>
          <p14:tracePt t="63593" x="8840788" y="2951163"/>
          <p14:tracePt t="63608" x="8840788" y="2957513"/>
          <p14:tracePt t="63617" x="8840788" y="2965450"/>
          <p14:tracePt t="63636" x="8840788" y="2971800"/>
          <p14:tracePt t="64112" x="8840788" y="2986088"/>
          <p14:tracePt t="64125" x="8840788" y="3028950"/>
          <p14:tracePt t="64132" x="8840788" y="3043238"/>
          <p14:tracePt t="64144" x="8847138" y="3059113"/>
          <p14:tracePt t="64151" x="8847138" y="3073400"/>
          <p14:tracePt t="64154" x="8855075" y="3087688"/>
          <p14:tracePt t="64165" x="8855075" y="3108325"/>
          <p14:tracePt t="64171" x="8855075" y="3122613"/>
          <p14:tracePt t="64176" x="8861425" y="3144838"/>
          <p14:tracePt t="64189" x="8869363" y="3195638"/>
          <p14:tracePt t="64197" x="8869363" y="3230563"/>
          <p14:tracePt t="64211" x="8875713" y="3289300"/>
          <p14:tracePt t="64227" x="8883650" y="3338513"/>
          <p14:tracePt t="64233" x="8883650" y="3352800"/>
          <p14:tracePt t="64246" x="8883650" y="3375025"/>
          <p14:tracePt t="64253" x="8890000" y="3397250"/>
          <p14:tracePt t="64264" x="8897938" y="3411538"/>
          <p14:tracePt t="64273" x="8897938" y="3432175"/>
          <p14:tracePt t="64277" x="8897938" y="3454400"/>
          <p14:tracePt t="64286" x="8897938" y="3490913"/>
          <p14:tracePt t="64293" x="8912225" y="3533775"/>
          <p14:tracePt t="64306" x="8912225" y="3627438"/>
          <p14:tracePt t="64313" x="8918575" y="3676650"/>
          <p14:tracePt t="64321" x="8918575" y="3727450"/>
          <p14:tracePt t="64328" x="8926513" y="3770313"/>
          <p14:tracePt t="64337" x="8926513" y="3829050"/>
          <p14:tracePt t="64344" x="8926513" y="3922713"/>
          <p14:tracePt t="64349" x="8926513" y="4014788"/>
          <p14:tracePt t="64359" x="8926513" y="4094163"/>
          <p14:tracePt t="64366" x="8926513" y="4116388"/>
          <p14:tracePt t="64376" x="8932863" y="4210050"/>
          <p14:tracePt t="64383" x="8932863" y="4383088"/>
          <p14:tracePt t="64395" x="8932863" y="4468813"/>
          <p14:tracePt t="64400" x="8932863" y="4511675"/>
          <p14:tracePt t="64405" x="8926513" y="4562475"/>
          <p14:tracePt t="64416" x="8926513" y="4598988"/>
          <p14:tracePt t="64423" x="8918575" y="4633913"/>
          <p14:tracePt t="64428" x="8918575" y="4662488"/>
          <p14:tracePt t="64437" x="8912225" y="4699000"/>
          <p14:tracePt t="64445" x="8912225" y="4735513"/>
          <p14:tracePt t="64449" x="8904288" y="4756150"/>
          <p14:tracePt t="64458" x="8904288" y="4806950"/>
          <p14:tracePt t="64465" x="8897938" y="4843463"/>
          <p14:tracePt t="64474" x="8890000" y="4878388"/>
          <p14:tracePt t="64478" x="8890000" y="4908550"/>
          <p14:tracePt t="64485" x="8883650" y="4937125"/>
          <p14:tracePt t="64492" x="8875713" y="4957763"/>
          <p14:tracePt t="64499" x="8875713" y="4986338"/>
          <p14:tracePt t="64506" x="8869363" y="5016500"/>
          <p14:tracePt t="64517" x="8869363" y="5022850"/>
          <p14:tracePt t="64523" x="8861425" y="5045075"/>
          <p14:tracePt t="64538" x="8861425" y="5059363"/>
          <p14:tracePt t="64550" x="8861425" y="5065713"/>
          <p14:tracePt t="64571" x="8861425" y="5073650"/>
          <p14:tracePt t="64580" x="8861425" y="5080000"/>
          <p14:tracePt t="64600" x="8861425" y="5087938"/>
          <p14:tracePt t="64657" x="8861425" y="5094288"/>
          <p14:tracePt t="64679" x="8855075" y="5094288"/>
          <p14:tracePt t="64786" x="8855075" y="5102225"/>
          <p14:tracePt t="64795" x="8855075" y="5108575"/>
          <p14:tracePt t="64815" x="8855075" y="5116513"/>
          <p14:tracePt t="64830" x="8855075" y="5124450"/>
          <p14:tracePt t="64880" x="8855075" y="5138738"/>
          <p14:tracePt t="64889" x="8855075" y="5173663"/>
          <p14:tracePt t="64896" x="8855075" y="5195888"/>
          <p14:tracePt t="64904" x="8855075" y="5216525"/>
          <p14:tracePt t="64917" x="8855075" y="5224463"/>
          <p14:tracePt t="64931" x="8855075" y="5232400"/>
          <p14:tracePt t="64955" x="8855075" y="5238750"/>
          <p14:tracePt t="64965" x="8855075" y="5246688"/>
          <p14:tracePt t="65219" x="8904288" y="5246688"/>
          <p14:tracePt t="65228" x="8955088" y="5246688"/>
          <p14:tracePt t="65236" x="8977313" y="5246688"/>
          <p14:tracePt t="65239" x="9034463" y="5246688"/>
          <p14:tracePt t="65250" x="9105900" y="5246688"/>
          <p14:tracePt t="65256" x="9185275" y="5253038"/>
          <p14:tracePt t="65265" x="9301163" y="5253038"/>
          <p14:tracePt t="65271" x="9409113" y="5275263"/>
          <p14:tracePt t="65275" x="9509125" y="5281613"/>
          <p14:tracePt t="65285" x="9674225" y="5324475"/>
          <p14:tracePt t="65293" x="9912350" y="5383213"/>
          <p14:tracePt t="65297" x="9991725" y="5411788"/>
          <p14:tracePt t="65312" x="10206038" y="5491163"/>
          <p14:tracePt t="65318" x="10293350" y="5511800"/>
          <p14:tracePt t="65328" x="10350500" y="5534025"/>
          <p14:tracePt t="65335" x="10379075" y="5540375"/>
          <p14:tracePt t="65341" x="10387013" y="5548313"/>
          <p14:tracePt t="65353" x="10401300" y="5548313"/>
          <p14:tracePt t="65370" x="10407650" y="5548313"/>
          <p14:tracePt t="65382" x="10429875" y="5540375"/>
          <p14:tracePt t="65389" x="10436225" y="5534025"/>
          <p14:tracePt t="65393" x="10452100" y="5534025"/>
          <p14:tracePt t="65398" x="10472738" y="5519738"/>
          <p14:tracePt t="65409" x="10487025" y="5505450"/>
          <p14:tracePt t="65414" x="10509250" y="5491163"/>
          <p14:tracePt t="65419" x="10537825" y="5483225"/>
          <p14:tracePt t="65430" x="10552113" y="5476875"/>
          <p14:tracePt t="65435" x="10574338" y="5468938"/>
          <p14:tracePt t="65449" x="10631488" y="5454650"/>
          <p14:tracePt t="65455" x="10645775" y="5448300"/>
          <p14:tracePt t="65462" x="10666413" y="5432425"/>
          <p14:tracePt t="65478" x="10710863" y="5418138"/>
          <p14:tracePt t="65484" x="10731500" y="5411788"/>
          <p14:tracePt t="65494" x="10739438" y="5403850"/>
          <p14:tracePt t="65502" x="10753725" y="5403850"/>
          <p14:tracePt t="65506" x="10768013" y="5403850"/>
          <p14:tracePt t="65515" x="10768013" y="5397500"/>
          <p14:tracePt t="65523" x="10774363" y="5397500"/>
          <p14:tracePt t="65536" x="10782300" y="5397500"/>
          <p14:tracePt t="65565" x="10782300" y="5389563"/>
          <p14:tracePt t="65585" x="10788650" y="5383213"/>
          <p14:tracePt t="65595" x="10796588" y="5375275"/>
          <p14:tracePt t="65613" x="10804525" y="5368925"/>
          <p14:tracePt t="65688" x="10804525" y="5360988"/>
          <p14:tracePt t="65697" x="10804525" y="5354638"/>
          <p14:tracePt t="65710" x="10810875" y="5354638"/>
          <p14:tracePt t="65785" x="10810875" y="5346700"/>
          <p14:tracePt t="65807" x="10810875" y="5340350"/>
          <p14:tracePt t="65829" x="10810875" y="5332413"/>
          <p14:tracePt t="65842" x="10810875" y="5324475"/>
          <p14:tracePt t="65858" x="10825163" y="5318125"/>
          <p14:tracePt t="65873" x="10833100" y="5310188"/>
          <p14:tracePt t="65894" x="10833100" y="5303838"/>
          <p14:tracePt t="65908" x="10833100" y="5295900"/>
          <p14:tracePt t="65922" x="10839450" y="5289550"/>
          <p14:tracePt t="65929" x="10839450" y="5281613"/>
          <p14:tracePt t="65938" x="10847388" y="5275263"/>
          <p14:tracePt t="65950" x="10847388" y="5267325"/>
          <p14:tracePt t="65967" x="10847388" y="5260975"/>
          <p14:tracePt t="65987" x="10853738" y="5065713"/>
          <p14:tracePt t="66002" x="10853738" y="5045075"/>
          <p14:tracePt t="66012" x="10853738" y="5037138"/>
          <p14:tracePt t="66024" x="10853738" y="5030788"/>
          <p14:tracePt t="66030" x="10847388" y="5030788"/>
          <p14:tracePt t="66044" x="10847388" y="5022850"/>
          <p14:tracePt t="66054" x="10847388" y="5016500"/>
          <p14:tracePt t="66069" x="10825163" y="4951413"/>
          <p14:tracePt t="66074" x="10796588" y="4864100"/>
          <p14:tracePt t="66088" x="10739438" y="4656138"/>
          <p14:tracePt t="66095" x="10717213" y="4584700"/>
          <p14:tracePt t="66104" x="10702925" y="4497388"/>
          <p14:tracePt t="66117" x="10696575" y="4383088"/>
          <p14:tracePt t="66124" x="10696575" y="4324350"/>
          <p14:tracePt t="66134" x="10702925" y="4275138"/>
          <p14:tracePt t="66139" x="10717213" y="4224338"/>
          <p14:tracePt t="66145" x="10739438" y="4173538"/>
          <p14:tracePt t="66154" x="10753725" y="4116388"/>
          <p14:tracePt t="66166" x="10782300" y="3886200"/>
          <p14:tracePt t="66174" x="10788650" y="3770313"/>
          <p14:tracePt t="66188" x="10788650" y="3411538"/>
          <p14:tracePt t="66195" x="10774363" y="3289300"/>
          <p14:tracePt t="66205" x="10768013" y="3144838"/>
          <p14:tracePt t="66212" x="10745788" y="3059113"/>
          <p14:tracePt t="66220" x="10745788" y="3000375"/>
          <p14:tracePt t="66225" x="10745788" y="2979738"/>
          <p14:tracePt t="66235" x="10745788" y="2965450"/>
          <p14:tracePt t="66239" x="10745788" y="2951163"/>
          <p14:tracePt t="66254" x="10745788" y="2943225"/>
          <p14:tracePt t="66278" x="10745788" y="2935288"/>
          <p14:tracePt t="66318" x="10745788" y="2921000"/>
          <p14:tracePt t="66332" x="10745788" y="2914650"/>
          <p14:tracePt t="66341" x="10745788" y="2900363"/>
          <p14:tracePt t="66347" x="10745788" y="2878138"/>
          <p14:tracePt t="66355" x="10745788" y="2863850"/>
          <p14:tracePt t="66363" x="10745788" y="2835275"/>
          <p14:tracePt t="66375" x="10745788" y="2792413"/>
          <p14:tracePt t="66383" x="10731500" y="2705100"/>
          <p14:tracePt t="66392" x="10731500" y="2670175"/>
          <p14:tracePt t="66399" x="10731500" y="2641600"/>
          <p14:tracePt t="66414" x="10731500" y="2633663"/>
          <p14:tracePt t="66423" x="10731500" y="2627313"/>
          <p14:tracePt t="66476" x="10731500" y="2619375"/>
          <p14:tracePt t="66498" x="10731500" y="2611438"/>
          <p14:tracePt t="66793" x="10725150" y="2611438"/>
          <p14:tracePt t="66835" x="10725150" y="2619375"/>
          <p14:tracePt t="67454" x="10725150" y="2627313"/>
          <p14:tracePt t="67475" x="10725150" y="2633663"/>
          <p14:tracePt t="67626" x="10731500" y="2633663"/>
          <p14:tracePt t="67655" x="10739438" y="2633663"/>
          <p14:tracePt t="67664" x="10739438" y="2641600"/>
          <p14:tracePt t="67671" x="10739438" y="2647950"/>
          <p14:tracePt t="67712" x="10745788" y="2655888"/>
          <p14:tracePt t="67771" x="10745788" y="2662238"/>
          <p14:tracePt t="67792" x="10753725" y="2670175"/>
          <p14:tracePt t="67805" x="10760075" y="2676525"/>
          <p14:tracePt t="67835" x="10760075" y="2684463"/>
          <p14:tracePt t="67844" x="10768013" y="2684463"/>
          <p14:tracePt t="68159" x="10774363" y="2684463"/>
          <p14:tracePt t="68180" x="10782300" y="2684463"/>
          <p14:tracePt t="68209" x="10788650" y="2684463"/>
          <p14:tracePt t="68218" x="10796588" y="2684463"/>
          <p14:tracePt t="68224" x="10810875" y="2684463"/>
          <p14:tracePt t="68232" x="10818813" y="2684463"/>
          <p14:tracePt t="68240" x="10839450" y="2684463"/>
          <p14:tracePt t="68247" x="10861675" y="2684463"/>
          <p14:tracePt t="68256" x="10875963" y="2684463"/>
          <p14:tracePt t="68260" x="10890250" y="2684463"/>
          <p14:tracePt t="68269" x="10896600" y="2684463"/>
          <p14:tracePt t="68282" x="10904538" y="2684463"/>
          <p14:tracePt t="68290" x="10910888" y="2684463"/>
          <p14:tracePt t="68547" x="10904538" y="2684463"/>
          <p14:tracePt t="68561" x="10896600" y="2684463"/>
          <p14:tracePt t="68571" x="10890250" y="2676525"/>
          <p14:tracePt t="68577" x="10882313" y="2670175"/>
          <p14:tracePt t="68598" x="10875963" y="2670175"/>
          <p14:tracePt t="68613" x="10868025" y="2670175"/>
          <p14:tracePt t="68632" x="10861675" y="2670175"/>
          <p14:tracePt t="68712" x="10853738" y="2670175"/>
          <p14:tracePt t="68862" x="10847388" y="2670175"/>
          <p14:tracePt t="68884" x="10847388" y="2676525"/>
          <p14:tracePt t="69367" x="10847388" y="2684463"/>
          <p14:tracePt t="69401" x="10839450" y="2684463"/>
          <p14:tracePt t="69460" x="10833100" y="2684463"/>
          <p14:tracePt t="69539" x="10825163" y="2684463"/>
          <p14:tracePt t="70394" x="10825163" y="2676525"/>
          <p14:tracePt t="70409" x="10825163" y="2670175"/>
          <p14:tracePt t="70430" x="10818813" y="2662238"/>
          <p14:tracePt t="70439" x="10725150" y="2627313"/>
          <p14:tracePt t="70445" x="10617200" y="2597150"/>
          <p14:tracePt t="70453" x="10566400" y="2582863"/>
          <p14:tracePt t="70459" x="10515600" y="2568575"/>
          <p14:tracePt t="70466" x="10480675" y="2554288"/>
          <p14:tracePt t="70475" x="10452100" y="2540000"/>
          <p14:tracePt t="70480" x="10429875" y="2533650"/>
          <p14:tracePt t="70491" x="10407650" y="2525713"/>
          <p14:tracePt t="70506" x="10350500" y="2511425"/>
          <p14:tracePt t="70512" x="10321925" y="2497138"/>
          <p14:tracePt t="70526" x="10199688" y="2497138"/>
          <p14:tracePt t="70535" x="10128250" y="2497138"/>
          <p14:tracePt t="70538" x="10077450" y="2497138"/>
          <p14:tracePt t="70552" x="9861550" y="2519363"/>
          <p14:tracePt t="70559" x="9767888" y="2519363"/>
          <p14:tracePt t="70570" x="9696450" y="2519363"/>
          <p14:tracePt t="70577" x="9653588" y="2525713"/>
          <p14:tracePt t="70588" x="9617075" y="2525713"/>
          <p14:tracePt t="70595" x="9602788" y="2533650"/>
          <p14:tracePt t="70614" x="9594850" y="2533650"/>
          <p14:tracePt t="70620" x="9594850" y="2540000"/>
          <p14:tracePt t="70633" x="9588500" y="2554288"/>
          <p14:tracePt t="70639" x="9559925" y="2627313"/>
          <p14:tracePt t="70648" x="9509125" y="2770188"/>
          <p14:tracePt t="70656" x="9458325" y="2863850"/>
          <p14:tracePt t="70669" x="9329738" y="3079750"/>
          <p14:tracePt t="70678" x="9278938" y="3173413"/>
          <p14:tracePt t="70681" x="9236075" y="3267075"/>
          <p14:tracePt t="70689" x="9207500" y="3338513"/>
          <p14:tracePt t="70696" x="9193213" y="3403600"/>
          <p14:tracePt t="70706" x="9178925" y="3475038"/>
          <p14:tracePt t="70713" x="9170988" y="3540125"/>
          <p14:tracePt t="70726" x="9170988" y="3684588"/>
          <p14:tracePt t="70736" x="9193213" y="3735388"/>
          <p14:tracePt t="70747" x="9278938" y="3835400"/>
          <p14:tracePt t="70754" x="9364663" y="3929063"/>
          <p14:tracePt t="70764" x="9423400" y="4000500"/>
          <p14:tracePt t="70772" x="9480550" y="4065588"/>
          <p14:tracePt t="70776" x="9523413" y="4116388"/>
          <p14:tracePt t="70786" x="9545638" y="4167188"/>
          <p14:tracePt t="70791" x="9580563" y="4202113"/>
          <p14:tracePt t="70799" x="9602788" y="4238625"/>
          <p14:tracePt t="70812" x="9639300" y="4310063"/>
          <p14:tracePt t="70819" x="9659938" y="4338638"/>
          <p14:tracePt t="70825" x="9674225" y="4375150"/>
          <p14:tracePt t="70836" x="9696450" y="4418013"/>
          <p14:tracePt t="70841" x="9702800" y="4454525"/>
          <p14:tracePt t="70847" x="9717088" y="4483100"/>
          <p14:tracePt t="70859" x="9725025" y="4505325"/>
          <p14:tracePt t="70864" x="9725025" y="4511675"/>
          <p14:tracePt t="70873" x="9739313" y="4533900"/>
          <p14:tracePt t="70877" x="9745663" y="4554538"/>
          <p14:tracePt t="70888" x="9761538" y="4568825"/>
          <p14:tracePt t="70893" x="9782175" y="4591050"/>
          <p14:tracePt t="70900" x="9804400" y="4619625"/>
          <p14:tracePt t="70905" x="9825038" y="4648200"/>
          <p14:tracePt t="70917" x="9853613" y="4676775"/>
          <p14:tracePt t="70923" x="9867900" y="4692650"/>
          <p14:tracePt t="70929" x="9883775" y="4713288"/>
          <p14:tracePt t="70933" x="9898063" y="4735513"/>
          <p14:tracePt t="70948" x="9932988" y="4778375"/>
          <p14:tracePt t="70955" x="9940925" y="4792663"/>
          <p14:tracePt t="70963" x="9947275" y="4800600"/>
          <p14:tracePt t="70971" x="9947275" y="4806950"/>
          <p14:tracePt t="70985" x="9955213" y="4814888"/>
          <p14:tracePt t="70992" x="9955213" y="4821238"/>
          <p14:tracePt t="71006" x="9961563" y="4821238"/>
          <p14:tracePt t="71027" x="9969500" y="4821238"/>
          <p14:tracePt t="71035" x="9969500" y="4814888"/>
          <p14:tracePt t="71042" x="9969500" y="4806950"/>
          <p14:tracePt t="71052" x="9969500" y="4792663"/>
          <p14:tracePt t="71063" x="9969500" y="4784725"/>
          <p14:tracePt t="71077" x="9969500" y="4770438"/>
          <p14:tracePt t="71093" x="9969500" y="4764088"/>
          <p14:tracePt t="71098" x="9969500" y="4756150"/>
          <p14:tracePt t="71108" x="9969500" y="4741863"/>
          <p14:tracePt t="71112" x="9961563" y="4721225"/>
          <p14:tracePt t="71124" x="9955213" y="4684713"/>
          <p14:tracePt t="71129" x="9926638" y="4584700"/>
          <p14:tracePt t="71143" x="9832975" y="4202113"/>
          <p14:tracePt t="71149" x="9782175" y="4014788"/>
          <p14:tracePt t="71163" x="9717088" y="3648075"/>
          <p14:tracePt t="71170" x="9702800" y="3568700"/>
          <p14:tracePt t="71183" x="9659938" y="3446463"/>
          <p14:tracePt t="71189" x="9631363" y="3352800"/>
          <p14:tracePt t="71193" x="9594850" y="3259138"/>
          <p14:tracePt t="71203" x="9559925" y="3195638"/>
          <p14:tracePt t="71209" x="9523413" y="3130550"/>
          <p14:tracePt t="71218" x="9494838" y="3059113"/>
          <p14:tracePt t="71224" x="9472613" y="3008313"/>
          <p14:tracePt t="71231" x="9444038" y="2935288"/>
          <p14:tracePt t="71242" x="9401175" y="2813050"/>
          <p14:tracePt t="71249" x="9372600" y="2763838"/>
          <p14:tracePt t="71260" x="9358313" y="2741613"/>
          <p14:tracePt t="71272" x="9344025" y="2719388"/>
          <p14:tracePt t="71282" x="9336088" y="2713038"/>
          <p14:tracePt t="71294" x="9336088" y="2705100"/>
          <p14:tracePt t="71302" x="9329738" y="2705100"/>
          <p14:tracePt t="71314" x="9321800" y="2705100"/>
          <p14:tracePt t="71321" x="9315450" y="2705100"/>
          <p14:tracePt t="71343" x="9307513" y="2705100"/>
          <p14:tracePt t="71352" x="9301163" y="2705100"/>
          <p14:tracePt t="71367" x="9285288" y="2705100"/>
          <p14:tracePt t="71372" x="9278938" y="2705100"/>
          <p14:tracePt t="71383" x="9271000" y="2705100"/>
          <p14:tracePt t="71390" x="9264650" y="2705100"/>
          <p14:tracePt t="71401" x="9242425" y="2705100"/>
          <p14:tracePt t="71408" x="9207500" y="2690813"/>
          <p14:tracePt t="71417" x="9178925" y="2676525"/>
          <p14:tracePt t="71425" x="9148763" y="2662238"/>
          <p14:tracePt t="71433" x="9128125" y="2647950"/>
          <p14:tracePt t="71437" x="9113838" y="2633663"/>
          <p14:tracePt t="71445" x="9077325" y="2611438"/>
          <p14:tracePt t="71458" x="8963025" y="2576513"/>
          <p14:tracePt t="71465" x="8890000" y="2562225"/>
          <p14:tracePt t="71475" x="8840788" y="2547938"/>
          <p14:tracePt t="71482" x="8804275" y="2540000"/>
          <p14:tracePt t="71490" x="8775700" y="2533650"/>
          <p14:tracePt t="71500" x="8761413" y="2519363"/>
          <p14:tracePt t="71507" x="8718550" y="2489200"/>
          <p14:tracePt t="71525" x="8688388" y="2454275"/>
          <p14:tracePt t="71532" x="8674100" y="2439988"/>
          <p14:tracePt t="71542" x="8667750" y="2432050"/>
          <p14:tracePt t="71556" x="8659813" y="2432050"/>
          <p14:tracePt t="71659" x="8653463" y="2432050"/>
          <p14:tracePt t="71691" x="8645525" y="2432050"/>
          <p14:tracePt t="71704" x="8639175" y="2439988"/>
          <p14:tracePt t="71725" x="8639175" y="2446338"/>
          <p14:tracePt t="71733" x="8639175" y="2454275"/>
          <p14:tracePt t="71747" x="8639175" y="2460625"/>
          <p14:tracePt t="71781" x="8639175" y="2468563"/>
          <p14:tracePt t="71790" x="8639175" y="2474913"/>
          <p14:tracePt t="71796" x="8639175" y="2482850"/>
          <p14:tracePt t="71809" x="8645525" y="2511425"/>
          <p14:tracePt t="71815" x="8653463" y="2540000"/>
          <p14:tracePt t="71819" x="8659813" y="2576513"/>
          <p14:tracePt t="71824" x="8674100" y="2605088"/>
          <p14:tracePt t="71834" x="8688388" y="2641600"/>
          <p14:tracePt t="71839" x="8696325" y="2676525"/>
          <p14:tracePt t="71846" x="8702675" y="2705100"/>
          <p14:tracePt t="71856" x="8710613" y="2735263"/>
          <p14:tracePt t="71863" x="8718550" y="2741613"/>
          <p14:tracePt t="71876" x="8724900" y="2770188"/>
          <p14:tracePt t="71890" x="8732838" y="2778125"/>
          <p14:tracePt t="71905" x="8732838" y="2784475"/>
          <p14:tracePt t="71933" x="8739188" y="2784475"/>
          <p14:tracePt t="71947" x="8747125" y="2784475"/>
          <p14:tracePt t="71969" x="8761413" y="2784475"/>
          <p14:tracePt t="71979" x="8767763" y="2784475"/>
          <p14:tracePt t="71986" x="8782050" y="2784475"/>
          <p14:tracePt t="71990" x="8810625" y="2784475"/>
          <p14:tracePt t="72000" x="8818563" y="2784475"/>
          <p14:tracePt t="72008" x="8840788" y="2784475"/>
          <p14:tracePt t="72012" x="8855075" y="2784475"/>
          <p14:tracePt t="72023" x="8869363" y="2792413"/>
          <p14:tracePt t="72029" x="8875713" y="2798763"/>
          <p14:tracePt t="72047" x="8883650" y="2798763"/>
          <p14:tracePt t="72057" x="8890000" y="2798763"/>
          <p14:tracePt t="72077" x="8897938" y="2792413"/>
          <p14:tracePt t="72087" x="8897938" y="2784475"/>
          <p14:tracePt t="72093" x="8904288" y="2770188"/>
          <p14:tracePt t="72098" x="8912225" y="2763838"/>
          <p14:tracePt t="72106" x="8912225" y="2749550"/>
          <p14:tracePt t="72111" x="8918575" y="2741613"/>
          <p14:tracePt t="72134" x="8918575" y="2735263"/>
          <p14:tracePt t="72142" x="8918575" y="2727325"/>
          <p14:tracePt t="72214" x="8912225" y="2727325"/>
          <p14:tracePt t="72222" x="8904288" y="2719388"/>
          <p14:tracePt t="72230" x="8897938" y="2719388"/>
          <p14:tracePt t="72243" x="8861425" y="2705100"/>
          <p14:tracePt t="72249" x="8789988" y="2690813"/>
          <p14:tracePt t="72260" x="8739188" y="2662238"/>
          <p14:tracePt t="72267" x="8702675" y="2641600"/>
          <p14:tracePt t="72271" x="8667750" y="2605088"/>
          <p14:tracePt t="72278" x="8631238" y="2576513"/>
          <p14:tracePt t="72288" x="8610600" y="2547938"/>
          <p14:tracePt t="72294" x="8602663" y="2533650"/>
          <p14:tracePt t="72309" x="8588375" y="2525713"/>
          <p14:tracePt t="72316" x="8580438" y="2525713"/>
          <p14:tracePt t="72337" x="8574088" y="2525713"/>
          <p14:tracePt t="72345" x="8566150" y="2525713"/>
          <p14:tracePt t="72378" x="8559800" y="2525713"/>
          <p14:tracePt t="72421" x="8559800" y="2519363"/>
          <p14:tracePt t="72432" x="8559800" y="2511425"/>
          <p14:tracePt t="72445" x="8566150" y="2511425"/>
          <p14:tracePt t="72452" x="8574088" y="2505075"/>
          <p14:tracePt t="72472" x="8580438" y="2505075"/>
          <p14:tracePt t="72486" x="8588375" y="2505075"/>
          <p14:tracePt t="72500" x="8602663" y="2505075"/>
          <p14:tracePt t="72511" x="8610600" y="2511425"/>
          <p14:tracePt t="72517" x="8616950" y="2525713"/>
          <p14:tracePt t="72522" x="8639175" y="2533650"/>
          <p14:tracePt t="72529" x="8653463" y="2540000"/>
          <p14:tracePt t="72538" x="8667750" y="2554288"/>
          <p14:tracePt t="72552" x="8718550" y="2582863"/>
          <p14:tracePt t="72558" x="8732838" y="2597150"/>
          <p14:tracePt t="72565" x="8753475" y="2605088"/>
          <p14:tracePt t="72577" x="8782050" y="2611438"/>
          <p14:tracePt t="72582" x="8796338" y="2619375"/>
          <p14:tracePt t="72591" x="8818563" y="2633663"/>
          <p14:tracePt t="72595" x="8840788" y="2641600"/>
          <p14:tracePt t="72608" x="8869363" y="2655888"/>
          <p14:tracePt t="72616" x="8883650" y="2662238"/>
          <p14:tracePt t="72624" x="8890000" y="2670175"/>
          <p14:tracePt t="72635" x="8904288" y="2676525"/>
          <p14:tracePt t="72640" x="8926513" y="2684463"/>
          <p14:tracePt t="72648" x="8940800" y="2684463"/>
          <p14:tracePt t="72659" x="8983663" y="2690813"/>
          <p14:tracePt t="72672" x="9099550" y="2705100"/>
          <p14:tracePt t="72680" x="9170988" y="2713038"/>
          <p14:tracePt t="72692" x="9213850" y="2713038"/>
          <p14:tracePt t="72697" x="9264650" y="2713038"/>
          <p14:tracePt t="72706" x="9285288" y="2719388"/>
          <p14:tracePt t="72709" x="9307513" y="2727325"/>
          <p14:tracePt t="72719" x="9329738" y="2727325"/>
          <p14:tracePt t="72726" x="9350375" y="2735263"/>
          <p14:tracePt t="72737" x="9409113" y="2755900"/>
          <p14:tracePt t="72752" x="9472613" y="2778125"/>
          <p14:tracePt t="72760" x="9515475" y="2792413"/>
          <p14:tracePt t="72770" x="9566275" y="2813050"/>
          <p14:tracePt t="72776" x="9594850" y="2827338"/>
          <p14:tracePt t="72781" x="9623425" y="2849563"/>
          <p14:tracePt t="72791" x="9639300" y="2863850"/>
          <p14:tracePt t="72803" x="9682163" y="2900363"/>
          <p14:tracePt t="72819" x="9725025" y="2928938"/>
          <p14:tracePt t="72827" x="9753600" y="2935288"/>
          <p14:tracePt t="72837" x="9804400" y="2957513"/>
          <p14:tracePt t="72845" x="9918700" y="2994025"/>
          <p14:tracePt t="72857" x="9961563" y="3000375"/>
          <p14:tracePt t="72864" x="10006013" y="3008313"/>
          <p14:tracePt t="72869" x="10034588" y="3022600"/>
          <p14:tracePt t="72876" x="10069513" y="3028950"/>
          <p14:tracePt t="72881" x="10113963" y="3036888"/>
          <p14:tracePt t="72890" x="10199688" y="3036888"/>
          <p14:tracePt t="72900" x="10299700" y="3036888"/>
          <p14:tracePt t="72910" x="10415588" y="3036888"/>
          <p14:tracePt t="72926" x="10480675" y="3036888"/>
          <p14:tracePt t="72932" x="10523538" y="3036888"/>
          <p14:tracePt t="72942" x="10544175" y="3036888"/>
          <p14:tracePt t="72948" x="10594975" y="3043238"/>
          <p14:tracePt t="72958" x="10617200" y="3051175"/>
          <p14:tracePt t="72962" x="10645775" y="3051175"/>
          <p14:tracePt t="72976" x="10680700" y="3065463"/>
          <p14:tracePt t="72982" x="10696575" y="3065463"/>
          <p14:tracePt t="72993" x="10702925" y="3065463"/>
          <p14:tracePt t="72998" x="10702925" y="3073400"/>
          <p14:tracePt t="73012" x="10710863" y="3079750"/>
          <p14:tracePt t="73026" x="10717213" y="3159125"/>
          <p14:tracePt t="73033" x="10702925" y="3252788"/>
          <p14:tracePt t="73044" x="10666413" y="3352800"/>
          <p14:tracePt t="73049" x="10609263" y="3497263"/>
          <p14:tracePt t="73057" x="10580688" y="3590925"/>
          <p14:tracePt t="73067" x="10566400" y="3684588"/>
          <p14:tracePt t="73072" x="10544175" y="3763963"/>
          <p14:tracePt t="73078" x="10544175" y="3871913"/>
          <p14:tracePt t="73089" x="10537825" y="4122738"/>
          <p14:tracePt t="73096" x="10537825" y="4224338"/>
          <p14:tracePt t="73107" x="10537825" y="4346575"/>
          <p14:tracePt t="73119" x="10537825" y="4613275"/>
          <p14:tracePt t="73126" x="10529888" y="4706938"/>
          <p14:tracePt t="73135" x="10515600" y="4814888"/>
          <p14:tracePt t="73142" x="10509250" y="4914900"/>
          <p14:tracePt t="73151" x="10501313" y="4972050"/>
          <p14:tracePt t="73157" x="10494963" y="5008563"/>
          <p14:tracePt t="73165" x="10494963" y="5022850"/>
          <p14:tracePt t="73171" x="10487025" y="5022850"/>
          <p14:tracePt t="73183" x="10480675" y="5030788"/>
          <p14:tracePt t="73204" x="10480675" y="5022850"/>
          <p14:tracePt t="73213" x="10523538" y="4943475"/>
          <p14:tracePt t="73225" x="10609263" y="4829175"/>
          <p14:tracePt t="73228" x="10745788" y="4633913"/>
          <p14:tracePt t="73234" x="10853738" y="4432300"/>
          <p14:tracePt t="73246" x="10910888" y="4281488"/>
          <p14:tracePt t="73252" x="10955338" y="4210050"/>
          <p14:tracePt t="73258" x="11012488" y="4108450"/>
          <p14:tracePt t="73266" x="11063288" y="4037013"/>
          <p14:tracePt t="73276" x="11098213" y="3986213"/>
          <p14:tracePt t="73285" x="11171238" y="3835400"/>
          <p14:tracePt t="73293" x="11191875" y="3784600"/>
          <p14:tracePt t="73299" x="11206163" y="3756025"/>
          <p14:tracePt t="73313" x="11234738" y="3721100"/>
          <p14:tracePt t="73320" x="11242675" y="3706813"/>
          <p14:tracePt t="73328" x="11256963" y="3690938"/>
          <p14:tracePt t="73348" x="11264900" y="3690938"/>
          <p14:tracePt t="73377" x="11264900" y="3698875"/>
          <p14:tracePt t="73399" x="11264900" y="3706813"/>
          <p14:tracePt t="73414" x="11264900" y="3713163"/>
          <p14:tracePt t="73485" x="11264900" y="3721100"/>
          <p14:tracePt t="73495" x="11279188" y="3727450"/>
          <p14:tracePt t="73503" x="11293475" y="3749675"/>
          <p14:tracePt t="73507" x="11314113" y="3763963"/>
          <p14:tracePt t="73517" x="11328400" y="3792538"/>
          <p14:tracePt t="73522" x="11342688" y="3806825"/>
          <p14:tracePt t="73529" x="11350625" y="3821113"/>
          <p14:tracePt t="73537" x="11350625" y="3829050"/>
          <p14:tracePt t="73551" x="11364913" y="3835400"/>
          <p14:tracePt t="73571" x="11371263" y="3835400"/>
          <p14:tracePt t="73586" x="11379200" y="3835400"/>
          <p14:tracePt t="73689" x="11379200" y="3829050"/>
          <p14:tracePt t="73889" x="11379200" y="3806825"/>
          <p14:tracePt t="73898" x="11350625" y="3763963"/>
          <p14:tracePt t="73905" x="11336338" y="3735388"/>
          <p14:tracePt t="73915" x="11336338" y="3713163"/>
          <p14:tracePt t="73922" x="11328400" y="3706813"/>
          <p14:tracePt t="73926" x="11322050" y="3698875"/>
          <p14:tracePt t="73935" x="11322050" y="3690938"/>
          <p14:tracePt t="73949" x="11314113" y="3690938"/>
          <p14:tracePt t="73956" x="11314113" y="3684588"/>
          <p14:tracePt t="73967" x="11314113" y="3676650"/>
          <p14:tracePt t="73983" x="11314113" y="3670300"/>
          <p14:tracePt t="73995" x="11307763" y="3648075"/>
          <p14:tracePt t="74003" x="11271250" y="3590925"/>
          <p14:tracePt t="74013" x="11242675" y="3540125"/>
          <p14:tracePt t="74020" x="11206163" y="3482975"/>
          <p14:tracePt t="74029" x="11163300" y="3403600"/>
          <p14:tracePt t="74034" x="11126788" y="3332163"/>
          <p14:tracePt t="74042" x="11077575" y="3259138"/>
          <p14:tracePt t="74049" x="11055350" y="3195638"/>
          <p14:tracePt t="74054" x="11026775" y="3136900"/>
          <p14:tracePt t="74062" x="11012488" y="3087688"/>
          <p14:tracePt t="74069" x="11004550" y="3043238"/>
          <p14:tracePt t="74075" x="10983913" y="3000375"/>
          <p14:tracePt t="74085" x="10975975" y="2971800"/>
          <p14:tracePt t="74097" x="10969625" y="2900363"/>
          <p14:tracePt t="74107" x="10961688" y="2871788"/>
          <p14:tracePt t="74111" x="10955338" y="2843213"/>
          <p14:tracePt t="74122" x="10947400" y="2813050"/>
          <p14:tracePt t="74128" x="10933113" y="2770188"/>
          <p14:tracePt t="74132" x="10918825" y="2741613"/>
          <p14:tracePt t="74139" x="10904538" y="2713038"/>
          <p14:tracePt t="74149" x="10890250" y="2684463"/>
          <p14:tracePt t="74162" x="10868025" y="2641600"/>
          <p14:tracePt t="74168" x="10861675" y="2633663"/>
          <p14:tracePt t="74176" x="10853738" y="2633663"/>
          <p14:tracePt t="74187" x="10853738" y="2627313"/>
          <p14:tracePt t="74194" x="10853738" y="2619375"/>
          <p14:tracePt t="74226" x="10853738" y="2611438"/>
          <p14:tracePt t="74269" x="10847388" y="2611438"/>
          <p14:tracePt t="74297" x="10839450" y="2611438"/>
          <p14:tracePt t="74308" x="10833100" y="2611438"/>
          <p14:tracePt t="74457" x="10825163" y="2611438"/>
          <p14:tracePt t="74485" x="10825163" y="2619375"/>
          <p14:tracePt t="74497" x="10825163" y="2627313"/>
          <p14:tracePt t="74510" x="10825163" y="2633663"/>
          <p14:tracePt t="74516" x="10825163" y="2641600"/>
          <p14:tracePt t="74528" x="10825163" y="2647950"/>
          <p14:tracePt t="74534" x="10825163" y="2655888"/>
          <p14:tracePt t="74556" x="10825163" y="2662238"/>
          <p14:tracePt t="74787" x="10825163" y="2655888"/>
          <p14:tracePt t="74796" x="10833100" y="2647950"/>
          <p14:tracePt t="74803" x="10839450" y="2647950"/>
          <p14:tracePt t="74811" x="10839450" y="2641600"/>
          <p14:tracePt t="74820" x="10839450" y="2633663"/>
          <p14:tracePt t="74837" x="10839450" y="2627313"/>
          <p14:tracePt t="74859" x="10839450" y="2619375"/>
          <p14:tracePt t="74869" x="10847388" y="2619375"/>
          <p14:tracePt t="74887" x="10847388" y="2611438"/>
          <p14:tracePt t="74898" x="10847388" y="2605088"/>
          <p14:tracePt t="74904" x="10853738" y="2605088"/>
          <p14:tracePt t="74913" x="10861675" y="2605088"/>
          <p14:tracePt t="74924" x="10861675" y="2597150"/>
          <p14:tracePt t="74930" x="10861675" y="2590800"/>
          <p14:tracePt t="74974" x="10868025" y="2582863"/>
          <p14:tracePt t="74982" x="10875963" y="2576513"/>
          <p14:tracePt t="74988" x="10875963" y="2568575"/>
          <p14:tracePt t="75441" x="10868025" y="2568575"/>
          <p14:tracePt t="75463" x="10861675" y="2568575"/>
          <p14:tracePt t="75520" x="10853738" y="2568575"/>
          <p14:tracePt t="75571" x="10847388" y="2576513"/>
          <p14:tracePt t="75580" x="10839450" y="2582863"/>
          <p14:tracePt t="75593" x="10833100" y="2582863"/>
          <p14:tracePt t="75607" x="10833100" y="2590800"/>
          <p14:tracePt t="75613" x="10810875" y="2597150"/>
          <p14:tracePt t="75627" x="10637838" y="2647950"/>
          <p14:tracePt t="75634" x="10452100" y="2684463"/>
          <p14:tracePt t="75646" x="10134600" y="2727325"/>
          <p14:tracePt t="75654" x="10020300" y="2749550"/>
          <p14:tracePt t="75664" x="9386888" y="2835275"/>
          <p14:tracePt t="75673" x="9077325" y="2863850"/>
          <p14:tracePt t="75685" x="8682038" y="2863850"/>
          <p14:tracePt t="75692" x="8574088" y="2849563"/>
          <p14:tracePt t="75703" x="8472488" y="2843213"/>
          <p14:tracePt t="75711" x="8408988" y="2835275"/>
          <p14:tracePt t="75715" x="8386763" y="2827338"/>
          <p14:tracePt t="75729" x="8366125" y="2827338"/>
          <p14:tracePt t="75745" x="8358188" y="2827338"/>
          <p14:tracePt t="75759" x="8350250" y="2827338"/>
          <p14:tracePt t="75816" x="8358188" y="2827338"/>
          <p14:tracePt t="75825" x="8366125" y="2820988"/>
          <p14:tracePt t="75832" x="8380413" y="2820988"/>
          <p14:tracePt t="75837" x="8386763" y="2813050"/>
          <p14:tracePt t="75851" x="8415338" y="2806700"/>
          <p14:tracePt t="75867" x="8429625" y="2806700"/>
          <p14:tracePt t="75874" x="8437563" y="2806700"/>
          <p14:tracePt t="75879" x="8451850" y="2806700"/>
          <p14:tracePt t="75891" x="8466138" y="2806700"/>
          <p14:tracePt t="75898" x="8488363" y="2798763"/>
          <p14:tracePt t="75902" x="8516938" y="2798763"/>
          <p14:tracePt t="75911" x="8545513" y="2798763"/>
          <p14:tracePt t="75918" x="8602663" y="2798763"/>
          <p14:tracePt t="75931" x="8688388" y="2798763"/>
          <p14:tracePt t="75937" x="8789988" y="2806700"/>
          <p14:tracePt t="75945" x="8832850" y="2820988"/>
          <p14:tracePt t="75952" x="8855075" y="2820988"/>
          <p14:tracePt t="75962" x="8869363" y="2827338"/>
          <p14:tracePt t="75976" x="8875713" y="2827338"/>
          <p14:tracePt t="75981" x="8883650" y="2827338"/>
          <p14:tracePt t="76006" x="8890000" y="2827338"/>
          <p14:tracePt t="76117" x="8890000" y="2820988"/>
          <p14:tracePt t="76152" x="8890000" y="2813050"/>
          <p14:tracePt t="76282" x="8890000" y="2806700"/>
          <p14:tracePt t="76290" x="8890000" y="2798763"/>
          <p14:tracePt t="76347" x="8890000" y="2792413"/>
          <p14:tracePt t="76382" x="8875713" y="2784475"/>
          <p14:tracePt t="76391" x="8869363" y="2778125"/>
          <p14:tracePt t="76398" x="8861425" y="2755900"/>
          <p14:tracePt t="76408" x="8840788" y="2735263"/>
          <p14:tracePt t="76414" x="8826500" y="2713038"/>
          <p14:tracePt t="76420" x="8804275" y="2698750"/>
          <p14:tracePt t="76425" x="8782050" y="2662238"/>
          <p14:tracePt t="76437" x="8767763" y="2633663"/>
          <p14:tracePt t="76442" x="8753475" y="2619375"/>
          <p14:tracePt t="76455" x="8732838" y="2576513"/>
          <p14:tracePt t="76463" x="8724900" y="2576513"/>
          <p14:tracePt t="76468" x="8718550" y="2562225"/>
          <p14:tracePt t="76490" x="8710613" y="2554288"/>
          <p14:tracePt t="76506" x="8702675" y="2554288"/>
          <p14:tracePt t="76540" x="8702675" y="2547938"/>
          <p14:tracePt t="76563" x="8696325" y="2547938"/>
          <p14:tracePt t="76577" x="8688388" y="2547938"/>
          <p14:tracePt t="76814" x="8688388" y="2554288"/>
          <p14:tracePt t="76836" x="8688388" y="2562225"/>
          <p14:tracePt t="76849" x="8688388" y="2568575"/>
          <p14:tracePt t="76873" x="8696325" y="2582863"/>
          <p14:tracePt t="76883" x="8702675" y="2590800"/>
          <p14:tracePt t="76890" x="8718550" y="2611438"/>
          <p14:tracePt t="76894" x="8775700" y="2655888"/>
          <p14:tracePt t="76904" x="8826500" y="2713038"/>
          <p14:tracePt t="76909" x="8855075" y="2741613"/>
          <p14:tracePt t="76917" x="8890000" y="2770188"/>
          <p14:tracePt t="76924" x="8918575" y="2806700"/>
          <p14:tracePt t="76937" x="8963025" y="2857500"/>
          <p14:tracePt t="76944" x="8977313" y="2886075"/>
          <p14:tracePt t="76952" x="8997950" y="2900363"/>
          <p14:tracePt t="76957" x="9020175" y="2921000"/>
          <p14:tracePt t="76967" x="9048750" y="2957513"/>
          <p14:tracePt t="76975" x="9070975" y="2965450"/>
          <p14:tracePt t="76988" x="9113838" y="3000375"/>
          <p14:tracePt t="76994" x="9134475" y="3008313"/>
          <p14:tracePt t="77002" x="9156700" y="3022600"/>
          <p14:tracePt t="77012" x="9163050" y="3028950"/>
          <p14:tracePt t="77018" x="9170988" y="3028950"/>
          <p14:tracePt t="77031" x="9178925" y="3036888"/>
          <p14:tracePt t="77037" x="9178925" y="3043238"/>
          <p14:tracePt t="77059" x="9185275" y="3043238"/>
          <p14:tracePt t="77130" x="9193213" y="3043238"/>
          <p14:tracePt t="77144" x="9213850" y="3051175"/>
          <p14:tracePt t="77153" x="9228138" y="3059113"/>
          <p14:tracePt t="77159" x="9242425" y="3073400"/>
          <p14:tracePt t="77169" x="9264650" y="3079750"/>
          <p14:tracePt t="77177" x="9278938" y="3094038"/>
          <p14:tracePt t="77189" x="9336088" y="3116263"/>
          <p14:tracePt t="77197" x="9364663" y="3130550"/>
          <p14:tracePt t="77207" x="9415463" y="3151188"/>
          <p14:tracePt t="77213" x="9451975" y="3167063"/>
          <p14:tracePt t="77220" x="9494838" y="3181350"/>
          <p14:tracePt t="77224" x="9531350" y="3187700"/>
          <p14:tracePt t="77234" x="9559925" y="3195638"/>
          <p14:tracePt t="77244" x="9602788" y="3216275"/>
          <p14:tracePt t="77255" x="9631363" y="3230563"/>
          <p14:tracePt t="77264" x="9659938" y="3252788"/>
          <p14:tracePt t="77270" x="9696450" y="3281363"/>
          <p14:tracePt t="77275" x="9745663" y="3309938"/>
          <p14:tracePt t="77280" x="9775825" y="3332163"/>
          <p14:tracePt t="77290" x="9818688" y="3367088"/>
          <p14:tracePt t="77299" x="9832975" y="3375025"/>
          <p14:tracePt t="77312" x="9861550" y="3403600"/>
          <p14:tracePt t="77320" x="9867900" y="3403600"/>
          <p14:tracePt t="77332" x="9867900" y="3411538"/>
          <p14:tracePt t="77347" x="9883775" y="3417888"/>
          <p14:tracePt t="78353" x="9883775" y="3411538"/>
          <p14:tracePt t="78374" x="9883775" y="3403600"/>
          <p14:tracePt t="78386" x="9883775" y="3397250"/>
          <p14:tracePt t="78392" x="9883775" y="3389313"/>
          <p14:tracePt t="78395" x="9883775" y="3382963"/>
          <p14:tracePt t="78406" x="9883775" y="3375025"/>
          <p14:tracePt t="78418" x="9883775" y="3360738"/>
          <p14:tracePt t="78432" x="9883775" y="3352800"/>
          <p14:tracePt t="78446" x="9883775" y="3346450"/>
          <p14:tracePt t="78461" x="9883775" y="3338513"/>
          <p14:tracePt t="78477" x="9883775" y="3332163"/>
          <p14:tracePt t="78493" x="9883775" y="3324225"/>
          <p14:tracePt t="78511" x="9883775" y="3317875"/>
          <p14:tracePt t="78521" x="9883775" y="3309938"/>
          <p14:tracePt t="78539" x="9883775" y="3303588"/>
          <p14:tracePt t="78597" x="9875838" y="3295650"/>
          <p14:tracePt t="78605" x="9867900" y="3295650"/>
          <p14:tracePt t="78611" x="9853613" y="3281363"/>
          <p14:tracePt t="78622" x="9832975" y="3259138"/>
          <p14:tracePt t="78629" x="9810750" y="3238500"/>
          <p14:tracePt t="78633" x="9775825" y="3209925"/>
          <p14:tracePt t="78641" x="9731375" y="3173413"/>
          <p14:tracePt t="78648" x="9682163" y="3136900"/>
          <p14:tracePt t="78660" x="9645650" y="3108325"/>
          <p14:tracePt t="78666" x="9594850" y="3073400"/>
          <p14:tracePt t="78672" x="9545638" y="3036888"/>
          <p14:tracePt t="78681" x="9515475" y="3022600"/>
          <p14:tracePt t="78684" x="9480550" y="3008313"/>
          <p14:tracePt t="78690" x="9451975" y="3000375"/>
          <p14:tracePt t="78699" x="9429750" y="2994025"/>
          <p14:tracePt t="78708" x="9423400" y="2994025"/>
          <p14:tracePt t="78721" x="9409113" y="2994025"/>
          <p14:tracePt t="78729" x="9386888" y="2994025"/>
          <p14:tracePt t="78737" x="9372600" y="2994025"/>
          <p14:tracePt t="78742" x="9364663" y="2994025"/>
          <p14:tracePt t="78754" x="9350375" y="2994025"/>
          <p14:tracePt t="78760" x="9344025" y="3000375"/>
          <p14:tracePt t="78763" x="9315450" y="3014663"/>
          <p14:tracePt t="78774" x="9250363" y="3051175"/>
          <p14:tracePt t="78780" x="9185275" y="3108325"/>
          <p14:tracePt t="78784" x="9156700" y="3130550"/>
          <p14:tracePt t="78795" x="9134475" y="3136900"/>
          <p14:tracePt t="78813" x="9120188" y="3159125"/>
          <p14:tracePt t="78827" x="9105900" y="3195638"/>
          <p14:tracePt t="78834" x="9085263" y="3267075"/>
          <p14:tracePt t="78845" x="9077325" y="3338513"/>
          <p14:tracePt t="78851" x="9070975" y="3382963"/>
          <p14:tracePt t="78856" x="9063038" y="3411538"/>
          <p14:tracePt t="78866" x="9063038" y="3440113"/>
          <p14:tracePt t="78878" x="9063038" y="3468688"/>
          <p14:tracePt t="78884" x="9063038" y="3475038"/>
          <p14:tracePt t="78910" x="9063038" y="3482975"/>
          <p14:tracePt t="78964" x="9070975" y="3482975"/>
          <p14:tracePt t="78986" x="9077325" y="3482975"/>
          <p14:tracePt t="79006" x="9085263" y="3482975"/>
          <p14:tracePt t="79122" x="9091613" y="3482975"/>
          <p14:tracePt t="79158" x="9099550" y="3482975"/>
          <p14:tracePt t="79166" x="9105900" y="3475038"/>
          <p14:tracePt t="79180" x="9105900" y="3468688"/>
          <p14:tracePt t="79194" x="9105900" y="3460750"/>
          <p14:tracePt t="79454" x="8818563" y="3482975"/>
          <p14:tracePt t="79462" x="8321675" y="3519488"/>
          <p14:tracePt t="79469" x="7596188" y="3554413"/>
          <p14:tracePt t="79476" x="7092950" y="3605213"/>
          <p14:tracePt t="79481" x="6294438" y="3684588"/>
          <p14:tracePt t="79488" x="5559425" y="3814763"/>
          <p14:tracePt t="79506" x="4337050" y="4238625"/>
          <p14:tracePt t="79515" x="3805238" y="4533900"/>
          <p14:tracePt t="79521" x="3365500" y="4792663"/>
          <p14:tracePt t="79527" x="3092450" y="5065713"/>
          <p14:tracePt t="79532" x="2870200" y="5275263"/>
          <p14:tracePt t="79541" x="2617788" y="5526088"/>
          <p14:tracePt t="79549" x="2452688" y="5721350"/>
          <p14:tracePt t="79562" x="2352675" y="5849938"/>
          <p14:tracePt t="79569" x="2330450" y="5880100"/>
          <p14:tracePt t="79577" x="2316163" y="5894388"/>
          <p14:tracePt t="79582" x="2308225" y="5900738"/>
          <p14:tracePt t="79603" x="2301875" y="5908675"/>
          <p14:tracePt t="79615" x="2293938" y="5915025"/>
          <p14:tracePt t="79769" x="2200275" y="6116638"/>
          <p14:tracePt t="79778" x="2043113" y="6462713"/>
          <p14:tracePt t="79784" x="1935163" y="666432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92B6-324E-53F0-AAD4-3DCB1778F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 2, 3: Align P to Q, Q to 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2326CC-CBA2-381E-8652-D10176386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3511" y="2810968"/>
            <a:ext cx="3803756" cy="35021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2949CE-FC2B-8A8E-A882-2A98B4810B6D}"/>
              </a:ext>
            </a:extLst>
          </p:cNvPr>
          <p:cNvSpPr txBox="1"/>
          <p:nvPr/>
        </p:nvSpPr>
        <p:spPr>
          <a:xfrm>
            <a:off x="509665" y="1866900"/>
            <a:ext cx="3305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R = </a:t>
            </a:r>
            <a:r>
              <a:rPr lang="en-US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[[ 0.703, 0.711], </a:t>
            </a:r>
          </a:p>
          <a:p>
            <a:pPr marL="683100" lvl="2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[-0.711, 0.703]]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714093-998C-4CBB-FF4F-15FA1C743101}"/>
              </a:ext>
            </a:extLst>
          </p:cNvPr>
          <p:cNvSpPr txBox="1"/>
          <p:nvPr/>
        </p:nvSpPr>
        <p:spPr>
          <a:xfrm>
            <a:off x="6605666" y="1866900"/>
            <a:ext cx="3542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fontAlgn="base">
              <a:lnSpc>
                <a:spcPct val="100000"/>
              </a:lnSpc>
              <a:buClrTx/>
              <a:buSzTx/>
              <a:tabLst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R = </a:t>
            </a: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[[-0.005, -0.999],     </a:t>
            </a:r>
          </a:p>
          <a:p>
            <a:pPr marL="0" marR="0" lvl="0" fontAlgn="base">
              <a:lnSpc>
                <a:spcPct val="100000"/>
              </a:lnSpc>
              <a:buClrTx/>
              <a:buSzTx/>
              <a:tabLst/>
            </a:pPr>
            <a:r>
              <a:rPr lang="en-US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         [ 0.999, -0.005]]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5B48D9-8A46-1BE0-AB76-FFCB6B67F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389" y="2810968"/>
            <a:ext cx="3979731" cy="3502163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053CA91-E768-A2BE-B684-811549F71B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4870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14"/>
    </mc:Choice>
    <mc:Fallback>
      <p:transition spd="slow" advTm="62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0" x="2574925" y="6418263"/>
          <p14:tracePt t="618" x="2790825" y="6065838"/>
          <p14:tracePt t="622" x="2906713" y="5922963"/>
          <p14:tracePt t="631" x="3035300" y="5807075"/>
          <p14:tracePt t="637" x="3157538" y="5656263"/>
          <p14:tracePt t="648" x="3259138" y="5534025"/>
          <p14:tracePt t="654" x="3308350" y="5454650"/>
          <p14:tracePt t="661" x="3351213" y="5411788"/>
          <p14:tracePt t="666" x="3381375" y="5375275"/>
          <p14:tracePt t="677" x="3444875" y="5324475"/>
          <p14:tracePt t="681" x="3509963" y="5289550"/>
          <p14:tracePt t="688" x="3567113" y="5253038"/>
          <p14:tracePt t="695" x="3625850" y="5232400"/>
          <p14:tracePt t="702" x="3654425" y="5210175"/>
          <p14:tracePt t="714" x="3733800" y="5153025"/>
          <p14:tracePt t="723" x="3783013" y="5116513"/>
          <p14:tracePt t="732" x="3841750" y="5080000"/>
          <p14:tracePt t="740" x="3890963" y="5037138"/>
          <p14:tracePt t="747" x="3941763" y="4979988"/>
          <p14:tracePt t="753" x="4021138" y="4914900"/>
          <p14:tracePt t="760" x="4071938" y="4864100"/>
          <p14:tracePt t="768" x="4129088" y="4784725"/>
          <p14:tracePt t="775" x="4178300" y="4713288"/>
          <p14:tracePt t="788" x="4279900" y="4554538"/>
          <p14:tracePt t="794" x="4337050" y="4491038"/>
          <p14:tracePt t="802" x="4424363" y="4425950"/>
          <p14:tracePt t="809" x="4487863" y="4360863"/>
          <p14:tracePt t="817" x="4552950" y="4303713"/>
          <p14:tracePt t="825" x="4595813" y="4238625"/>
          <p14:tracePt t="838" x="4683125" y="4130675"/>
          <p14:tracePt t="845" x="4718050" y="4094163"/>
          <p14:tracePt t="854" x="4740275" y="4065588"/>
          <p14:tracePt t="859" x="4768850" y="4030663"/>
          <p14:tracePt t="869" x="4797425" y="4008438"/>
          <p14:tracePt t="875" x="4833938" y="3986213"/>
          <p14:tracePt t="885" x="4854575" y="3957638"/>
          <p14:tracePt t="891" x="4862513" y="3943350"/>
          <p14:tracePt t="896" x="4868863" y="3943350"/>
          <p14:tracePt t="902" x="4876800" y="3937000"/>
          <p14:tracePt t="3491" x="4703763" y="3863975"/>
          <p14:tracePt t="3498" x="4560888" y="3770313"/>
          <p14:tracePt t="3506" x="4337050" y="3562350"/>
          <p14:tracePt t="3513" x="4027488" y="3317875"/>
          <p14:tracePt t="3522" x="3919538" y="3224213"/>
          <p14:tracePt t="3528" x="3819525" y="3122613"/>
          <p14:tracePt t="3541" x="3567113" y="2827338"/>
          <p14:tracePt t="3548" x="3517900" y="2749550"/>
          <p14:tracePt t="3558" x="3489325" y="2698750"/>
          <p14:tracePt t="3563" x="3459163" y="2647950"/>
          <p14:tracePt t="3572" x="3452813" y="2590800"/>
          <p14:tracePt t="3578" x="3452813" y="2497138"/>
          <p14:tracePt t="3588" x="3473450" y="2389188"/>
          <p14:tracePt t="3594" x="3509963" y="2309813"/>
          <p14:tracePt t="3600" x="3546475" y="2244725"/>
          <p14:tracePt t="3609" x="3603625" y="2151063"/>
          <p14:tracePt t="3615" x="3668713" y="2022475"/>
          <p14:tracePt t="3622" x="3711575" y="1914525"/>
          <p14:tracePt t="3630" x="3754438" y="1841500"/>
          <p14:tracePt t="3637" x="3776663" y="1792288"/>
          <p14:tracePt t="3647" x="3805238" y="1763713"/>
          <p14:tracePt t="3653" x="3819525" y="1733550"/>
          <p14:tracePt t="3660" x="3848100" y="1704975"/>
          <p14:tracePt t="3664" x="3848100" y="1684338"/>
          <p14:tracePt t="3672" x="3856038" y="1676400"/>
          <p14:tracePt t="3680" x="3862388" y="1676400"/>
          <p14:tracePt t="3694" x="3862388" y="1670050"/>
          <p14:tracePt t="3699" x="3862388" y="1662113"/>
          <p14:tracePt t="3757" x="3884613" y="1647825"/>
          <p14:tracePt t="3765" x="3927475" y="1619250"/>
          <p14:tracePt t="3772" x="3970338" y="1582738"/>
          <p14:tracePt t="3779" x="3984625" y="1576388"/>
          <p14:tracePt t="3793" x="3992563" y="1576388"/>
          <p14:tracePt t="4074" x="4129088" y="1525588"/>
          <p14:tracePt t="4081" x="4316413" y="1468438"/>
          <p14:tracePt t="4087" x="4408488" y="1446213"/>
          <p14:tracePt t="4096" x="4516438" y="1409700"/>
          <p14:tracePt t="4105" x="4718050" y="1360488"/>
          <p14:tracePt t="4110" x="4833938" y="1331913"/>
          <p14:tracePt t="4117" x="4905375" y="1309688"/>
          <p14:tracePt t="4126" x="4962525" y="1301750"/>
          <p14:tracePt t="4133" x="5049838" y="1295400"/>
          <p14:tracePt t="4143" x="5129213" y="1295400"/>
          <p14:tracePt t="4149" x="5200650" y="1295400"/>
          <p14:tracePt t="4155" x="5251450" y="1317625"/>
          <p14:tracePt t="4161" x="5280025" y="1331913"/>
          <p14:tracePt t="4169" x="5300663" y="1331913"/>
          <p14:tracePt t="4177" x="5329238" y="1346200"/>
          <p14:tracePt t="4184" x="5351463" y="1352550"/>
          <p14:tracePt t="4193" x="5373688" y="1366838"/>
          <p14:tracePt t="4196" x="5387975" y="1381125"/>
          <p14:tracePt t="4204" x="5408613" y="1389063"/>
          <p14:tracePt t="4214" x="5437188" y="1395413"/>
          <p14:tracePt t="4219" x="5481638" y="1403350"/>
          <p14:tracePt t="4229" x="5530850" y="1409700"/>
          <p14:tracePt t="4233" x="5581650" y="1417638"/>
          <p14:tracePt t="4240" x="5638800" y="1425575"/>
          <p14:tracePt t="4248" x="5689600" y="1425575"/>
          <p14:tracePt t="4263" x="5775325" y="1439863"/>
          <p14:tracePt t="4270" x="5834063" y="1460500"/>
          <p14:tracePt t="4277" x="5911850" y="1474788"/>
          <p14:tracePt t="4282" x="5999163" y="1497013"/>
          <p14:tracePt t="4292" x="6056313" y="1511300"/>
          <p14:tracePt t="4298" x="6099175" y="1525588"/>
          <p14:tracePt t="4307" x="6135688" y="1547813"/>
          <p14:tracePt t="4317" x="6178550" y="1562100"/>
          <p14:tracePt t="4325" x="6343650" y="1597025"/>
          <p14:tracePt t="4334" x="6445250" y="1604963"/>
          <p14:tracePt t="4340" x="6516688" y="1625600"/>
          <p14:tracePt t="4347" x="6567488" y="1641475"/>
          <p14:tracePt t="4355" x="6638925" y="1670050"/>
          <p14:tracePt t="4363" x="6710363" y="1698625"/>
          <p14:tracePt t="4376" x="6832600" y="1727200"/>
          <p14:tracePt t="4392" x="6869113" y="1741488"/>
          <p14:tracePt t="4397" x="6883400" y="1749425"/>
          <p14:tracePt t="4411" x="6891338" y="1749425"/>
          <p14:tracePt t="4476" x="6891338" y="1741488"/>
          <p14:tracePt t="4507" x="6883400" y="1741488"/>
          <p14:tracePt t="4517" x="6869113" y="1741488"/>
          <p14:tracePt t="4526" x="6775450" y="1712913"/>
          <p14:tracePt t="4537" x="6704013" y="1684338"/>
          <p14:tracePt t="4543" x="6596063" y="1633538"/>
          <p14:tracePt t="4548" x="6423025" y="1562100"/>
          <p14:tracePt t="4554" x="6243638" y="1489075"/>
          <p14:tracePt t="4563" x="6172200" y="1454150"/>
          <p14:tracePt t="4575" x="6113463" y="1417638"/>
          <p14:tracePt t="4579" x="6013450" y="1366838"/>
          <p14:tracePt t="4588" x="5942013" y="1323975"/>
          <p14:tracePt t="4593" x="5897563" y="1301750"/>
          <p14:tracePt t="4598" x="5891213" y="1287463"/>
          <p14:tracePt t="4608" x="5876925" y="1273175"/>
          <p14:tracePt t="4615" x="5868988" y="1258888"/>
          <p14:tracePt t="4623" x="5868988" y="1244600"/>
          <p14:tracePt t="4635" x="5883275" y="1158875"/>
          <p14:tracePt t="4643" x="5934075" y="1093788"/>
          <p14:tracePt t="4649" x="5976938" y="1028700"/>
          <p14:tracePt t="4655" x="6013450" y="985838"/>
          <p14:tracePt t="4662" x="6042025" y="957263"/>
          <p14:tracePt t="4671" x="6070600" y="928688"/>
          <p14:tracePt t="4682" x="6127750" y="885825"/>
          <p14:tracePt t="4689" x="6221413" y="841375"/>
          <p14:tracePt t="4699" x="6416675" y="827088"/>
          <p14:tracePt t="4708" x="6488113" y="835025"/>
          <p14:tracePt t="4714" x="6610350" y="877888"/>
          <p14:tracePt t="4721" x="6854825" y="977900"/>
          <p14:tracePt t="4729" x="6985000" y="1042988"/>
          <p14:tracePt t="4742" x="7221538" y="1223963"/>
          <p14:tracePt t="4749" x="7415213" y="1395413"/>
          <p14:tracePt t="4759" x="7516813" y="1460500"/>
          <p14:tracePt t="4764" x="7567613" y="1503363"/>
          <p14:tracePt t="4773" x="7596188" y="1517650"/>
          <p14:tracePt t="4779" x="7610475" y="1533525"/>
          <p14:tracePt t="4788" x="7610475" y="1547813"/>
          <p14:tracePt t="4799" x="7616825" y="1554163"/>
          <p14:tracePt t="4815" x="7616825" y="1562100"/>
          <p14:tracePt t="4838" x="7616825" y="1576388"/>
          <p14:tracePt t="4845" x="7616825" y="1597025"/>
          <p14:tracePt t="4855" x="7602538" y="1647825"/>
          <p14:tracePt t="4859" x="7573963" y="1712913"/>
          <p14:tracePt t="4864" x="7537450" y="1763713"/>
          <p14:tracePt t="4872" x="7508875" y="1812925"/>
          <p14:tracePt t="4879" x="7466013" y="1857375"/>
          <p14:tracePt t="4889" x="7400925" y="1914525"/>
          <p14:tracePt t="4894" x="7315200" y="1979613"/>
          <p14:tracePt t="4900" x="7170738" y="2057400"/>
          <p14:tracePt t="4910" x="6826250" y="2136775"/>
          <p14:tracePt t="4918" x="6710363" y="2136775"/>
          <p14:tracePt t="4925" x="6559550" y="2122488"/>
          <p14:tracePt t="4939" x="6437313" y="2073275"/>
          <p14:tracePt t="4947" x="6430963" y="2057400"/>
          <p14:tracePt t="4952" x="6423025" y="2057400"/>
          <p14:tracePt t="4957" x="6423025" y="2051050"/>
          <p14:tracePt t="4979" x="6423025" y="2036763"/>
          <p14:tracePt t="4987" x="6437313" y="2022475"/>
          <p14:tracePt t="4993" x="6459538" y="2000250"/>
          <p14:tracePt t="5005" x="6494463" y="1957388"/>
          <p14:tracePt t="5010" x="6524625" y="1906588"/>
          <p14:tracePt t="5016" x="6559550" y="1849438"/>
          <p14:tracePt t="5024" x="6596063" y="1798638"/>
          <p14:tracePt t="5035" x="6646863" y="1749425"/>
          <p14:tracePt t="5039" x="6732588" y="1690688"/>
          <p14:tracePt t="5047" x="6877050" y="1625600"/>
          <p14:tracePt t="5054" x="6970713" y="1604963"/>
          <p14:tracePt t="5061" x="7164388" y="1582738"/>
          <p14:tracePt t="5070" x="7508875" y="1619250"/>
          <p14:tracePt t="5075" x="7610475" y="1662113"/>
          <p14:tracePt t="5082" x="7840663" y="1784350"/>
          <p14:tracePt t="5089" x="8077200" y="1935163"/>
          <p14:tracePt t="5101" x="8207375" y="2065338"/>
          <p14:tracePt t="5109" x="8235950" y="2101850"/>
          <p14:tracePt t="5116" x="8258175" y="2136775"/>
          <p14:tracePt t="5125" x="8264525" y="2151063"/>
          <p14:tracePt t="5134" x="8278813" y="2165350"/>
          <p14:tracePt t="5141" x="8278813" y="2181225"/>
          <p14:tracePt t="5145" x="8278813" y="2195513"/>
          <p14:tracePt t="5153" x="8278813" y="2201863"/>
          <p14:tracePt t="5166" x="8278813" y="2216150"/>
          <p14:tracePt t="5173" x="8272463" y="2244725"/>
          <p14:tracePt t="5181" x="8258175" y="2273300"/>
          <p14:tracePt t="5187" x="8250238" y="2289175"/>
          <p14:tracePt t="5197" x="8242300" y="2303463"/>
          <p14:tracePt t="5204" x="8235950" y="2332038"/>
          <p14:tracePt t="5211" x="8221663" y="2346325"/>
          <p14:tracePt t="5217" x="8207375" y="2366963"/>
          <p14:tracePt t="5225" x="8178800" y="2397125"/>
          <p14:tracePt t="5230" x="8156575" y="2425700"/>
          <p14:tracePt t="5239" x="8135938" y="2439988"/>
          <p14:tracePt t="5245" x="8120063" y="2454275"/>
          <p14:tracePt t="5261" x="8091488" y="2454275"/>
          <p14:tracePt t="5267" x="7969250" y="2439988"/>
          <p14:tracePt t="5276" x="7905750" y="2417763"/>
          <p14:tracePt t="5281" x="7875588" y="2403475"/>
          <p14:tracePt t="5291" x="7869238" y="2397125"/>
          <p14:tracePt t="5296" x="7854950" y="2397125"/>
          <p14:tracePt t="5305" x="7854950" y="2389188"/>
          <p14:tracePt t="5311" x="7847013" y="2381250"/>
          <p14:tracePt t="5432" x="7847013" y="2374900"/>
          <p14:tracePt t="5439" x="7840663" y="2374900"/>
          <p14:tracePt t="5445" x="7826375" y="2352675"/>
          <p14:tracePt t="5453" x="7818438" y="2338388"/>
          <p14:tracePt t="5463" x="7812088" y="2324100"/>
          <p14:tracePt t="5473" x="7804150" y="2324100"/>
          <p14:tracePt t="5477" x="7797800" y="2317750"/>
          <p14:tracePt t="5533" x="7797800" y="2324100"/>
          <p14:tracePt t="5605" x="7797800" y="2317750"/>
          <p14:tracePt t="5619" x="7797800" y="2309813"/>
          <p14:tracePt t="5648" x="7789863" y="2309813"/>
          <p14:tracePt t="5676" x="7783513" y="2309813"/>
          <p14:tracePt t="5699" x="7783513" y="2303463"/>
          <p14:tracePt t="5707" x="7753350" y="2281238"/>
          <p14:tracePt t="5714" x="7739063" y="2266950"/>
          <p14:tracePt t="5722" x="7724775" y="2252663"/>
          <p14:tracePt t="5729" x="7718425" y="2244725"/>
          <p14:tracePt t="5738" x="7710488" y="2244725"/>
          <p14:tracePt t="5743" x="7710488" y="2238375"/>
          <p14:tracePt t="5757" x="7704138" y="2238375"/>
          <p14:tracePt t="5849" x="7704138" y="2230438"/>
          <p14:tracePt t="5871" x="7704138" y="2224088"/>
          <p14:tracePt t="5914" x="7710488" y="2224088"/>
          <p14:tracePt t="5928" x="7724775" y="2201863"/>
          <p14:tracePt t="5936" x="7747000" y="2122488"/>
          <p14:tracePt t="5942" x="7783513" y="1971675"/>
          <p14:tracePt t="5953" x="7812088" y="1812925"/>
          <p14:tracePt t="5958" x="7840663" y="1719263"/>
          <p14:tracePt t="5967" x="7861300" y="1625600"/>
          <p14:tracePt t="5975" x="7889875" y="1539875"/>
          <p14:tracePt t="5986" x="7954963" y="1395413"/>
          <p14:tracePt t="5993" x="7969250" y="1346200"/>
          <p14:tracePt t="6007" x="7997825" y="1301750"/>
          <p14:tracePt t="6014" x="8005763" y="1295400"/>
          <p14:tracePt t="6079" x="8020050" y="1323975"/>
          <p14:tracePt t="6086" x="8120063" y="1403350"/>
          <p14:tracePt t="6097" x="8178800" y="1474788"/>
          <p14:tracePt t="6104" x="8228013" y="1533525"/>
          <p14:tracePt t="6115" x="8293100" y="1611313"/>
          <p14:tracePt t="6122" x="8307388" y="1641475"/>
          <p14:tracePt t="6136" x="8335963" y="1684338"/>
          <p14:tracePt t="6144" x="8335963" y="1690688"/>
          <p14:tracePt t="6160" x="8335963" y="1704975"/>
          <p14:tracePt t="6173" x="8335963" y="1712913"/>
          <p14:tracePt t="6180" x="8329613" y="1719263"/>
          <p14:tracePt t="6186" x="8250238" y="1778000"/>
          <p14:tracePt t="6198" x="8034338" y="1892300"/>
          <p14:tracePt t="6205" x="7875588" y="1979613"/>
          <p14:tracePt t="6209" x="7659688" y="2073275"/>
          <p14:tracePt t="6217" x="7494588" y="2108200"/>
          <p14:tracePt t="6224" x="7400925" y="2116138"/>
          <p14:tracePt t="6230" x="7307263" y="2130425"/>
          <p14:tracePt t="6239" x="7107238" y="2130425"/>
          <p14:tracePt t="6245" x="6769100" y="2116138"/>
          <p14:tracePt t="6254" x="6357938" y="2051050"/>
          <p14:tracePt t="6265" x="5754688" y="1812925"/>
          <p14:tracePt t="6274" x="5337175" y="1547813"/>
          <p14:tracePt t="6285" x="5229225" y="1454150"/>
          <p14:tracePt t="6291" x="5021263" y="1230313"/>
          <p14:tracePt t="6298" x="4868863" y="1014413"/>
          <p14:tracePt t="6305" x="4811713" y="942975"/>
          <p14:tracePt t="6312" x="4797425" y="920750"/>
          <p14:tracePt t="6325" x="4783138" y="906463"/>
          <p14:tracePt t="6330" x="4783138" y="900113"/>
          <p14:tracePt t="6356" x="4791075" y="900113"/>
          <p14:tracePt t="6374" x="4811713" y="900113"/>
          <p14:tracePt t="6382" x="4826000" y="900113"/>
          <p14:tracePt t="6391" x="4840288" y="900113"/>
          <p14:tracePt t="6407" x="4848225" y="900113"/>
          <p14:tracePt t="6411" x="4854575" y="900113"/>
          <p14:tracePt t="6432" x="4862513" y="900113"/>
          <p14:tracePt t="6648" x="4805363" y="963613"/>
          <p14:tracePt t="6656" x="4654550" y="1079500"/>
          <p14:tracePt t="6662" x="4510088" y="1187450"/>
          <p14:tracePt t="6671" x="4408488" y="1244600"/>
          <p14:tracePt t="6678" x="4308475" y="1323975"/>
          <p14:tracePt t="6687" x="4078288" y="1468438"/>
          <p14:tracePt t="6693" x="3870325" y="1597025"/>
          <p14:tracePt t="6702" x="3768725" y="1676400"/>
          <p14:tracePt t="6706" x="3660775" y="1784350"/>
          <p14:tracePt t="6712" x="3538538" y="1878013"/>
          <p14:tracePt t="6719" x="3452813" y="1920875"/>
          <p14:tracePt t="6727" x="3402013" y="1949450"/>
          <p14:tracePt t="6735" x="3373438" y="1965325"/>
          <p14:tracePt t="6744" x="3351213" y="1979613"/>
          <p14:tracePt t="6754" x="3330575" y="1985963"/>
          <p14:tracePt t="6762" x="3322638" y="1985963"/>
          <p14:tracePt t="6785" x="3316288" y="1993900"/>
          <p14:tracePt t="6792" x="3308350" y="1993900"/>
          <p14:tracePt t="6798" x="3308350" y="2000250"/>
          <p14:tracePt t="6807" x="3243263" y="2028825"/>
          <p14:tracePt t="6814" x="3078163" y="2108200"/>
          <p14:tracePt t="6822" x="2949575" y="2173288"/>
          <p14:tracePt t="6829" x="2862263" y="2216150"/>
          <p14:tracePt t="6836" x="2790825" y="2244725"/>
          <p14:tracePt t="6848" x="2625725" y="2295525"/>
          <p14:tracePt t="6855" x="2546350" y="2295525"/>
          <p14:tracePt t="6863" x="2495550" y="2295525"/>
          <p14:tracePt t="6870" x="2460625" y="2295525"/>
          <p14:tracePt t="6881" x="2424113" y="2295525"/>
          <p14:tracePt t="6886" x="2401888" y="2295525"/>
          <p14:tracePt t="6895" x="2373313" y="2295525"/>
          <p14:tracePt t="6900" x="2344738" y="2295525"/>
          <p14:tracePt t="6909" x="2293938" y="2289175"/>
          <p14:tracePt t="6915" x="2244725" y="2289175"/>
          <p14:tracePt t="6924" x="2179638" y="2289175"/>
          <p14:tracePt t="6929" x="2128838" y="2289175"/>
          <p14:tracePt t="6942" x="2057400" y="2295525"/>
          <p14:tracePt t="6949" x="2028825" y="2295525"/>
          <p14:tracePt t="6958" x="1992313" y="2295525"/>
          <p14:tracePt t="6963" x="1955800" y="2309813"/>
          <p14:tracePt t="6974" x="1935163" y="2309813"/>
          <p14:tracePt t="6978" x="1906588" y="2309813"/>
          <p14:tracePt t="6989" x="1892300" y="2317750"/>
          <p14:tracePt t="6993" x="1878013" y="2317750"/>
          <p14:tracePt t="7000" x="1863725" y="2324100"/>
          <p14:tracePt t="7010" x="1855788" y="2324100"/>
          <p14:tracePt t="7023" x="1847850" y="2332038"/>
          <p14:tracePt t="7039" x="1841500" y="2332038"/>
          <p14:tracePt t="7058" x="1833563" y="2332038"/>
          <p14:tracePt t="7064" x="1827213" y="2338388"/>
          <p14:tracePt t="7079" x="1827213" y="2346325"/>
          <p14:tracePt t="7089" x="1819275" y="2352675"/>
          <p14:tracePt t="7094" x="1804988" y="2360613"/>
          <p14:tracePt t="7101" x="1798638" y="2360613"/>
          <p14:tracePt t="7110" x="1798638" y="2366963"/>
          <p14:tracePt t="7115" x="1790700" y="2366963"/>
          <p14:tracePt t="7129" x="1790700" y="2374900"/>
          <p14:tracePt t="7138" x="1784350" y="2381250"/>
          <p14:tracePt t="7155" x="1776413" y="2381250"/>
          <p14:tracePt t="7158" x="1776413" y="2389188"/>
          <p14:tracePt t="7171" x="1776413" y="2397125"/>
          <p14:tracePt t="7179" x="1770063" y="2403475"/>
          <p14:tracePt t="7189" x="1770063" y="2411413"/>
          <p14:tracePt t="7194" x="1755775" y="2432050"/>
          <p14:tracePt t="7209" x="1747838" y="2446338"/>
          <p14:tracePt t="7223" x="1747838" y="2454275"/>
          <p14:tracePt t="7229" x="1739900" y="2454275"/>
          <p14:tracePt t="7239" x="1733550" y="2454275"/>
          <p14:tracePt t="7245" x="1733550" y="2460625"/>
          <p14:tracePt t="7302" x="1733550" y="2468563"/>
          <p14:tracePt t="7812" x="1855788" y="2381250"/>
          <p14:tracePt t="7822" x="2108200" y="2244725"/>
          <p14:tracePt t="7829" x="2216150" y="2187575"/>
          <p14:tracePt t="7835" x="2395538" y="2093913"/>
          <p14:tracePt t="7844" x="2589213" y="2036763"/>
          <p14:tracePt t="7850" x="2711450" y="1993900"/>
          <p14:tracePt t="7864" x="2906713" y="1935163"/>
          <p14:tracePt t="7870" x="3106738" y="1900238"/>
          <p14:tracePt t="7878" x="3243263" y="1863725"/>
          <p14:tracePt t="7884" x="3351213" y="1841500"/>
          <p14:tracePt t="7892" x="3532188" y="1812925"/>
          <p14:tracePt t="7900" x="3762375" y="1770063"/>
          <p14:tracePt t="7910" x="3876675" y="1749425"/>
          <p14:tracePt t="7917" x="3992563" y="1741488"/>
          <p14:tracePt t="7923" x="4186238" y="1719263"/>
          <p14:tracePt t="7927" x="4316413" y="1712913"/>
          <p14:tracePt t="7944" x="4487863" y="1698625"/>
          <p14:tracePt t="7952" x="4603750" y="1698625"/>
          <p14:tracePt t="7956" x="4703763" y="1698625"/>
          <p14:tracePt t="7963" x="4776788" y="1698625"/>
          <p14:tracePt t="7973" x="4805363" y="1698625"/>
          <p14:tracePt t="7979" x="4848225" y="1698625"/>
          <p14:tracePt t="7988" x="4891088" y="1704975"/>
          <p14:tracePt t="7994" x="4927600" y="1704975"/>
          <p14:tracePt t="7999" x="5013325" y="1719263"/>
          <p14:tracePt t="8006" x="5106988" y="1727200"/>
          <p14:tracePt t="8015" x="5178425" y="1749425"/>
          <p14:tracePt t="8021" x="5214938" y="1763713"/>
          <p14:tracePt t="8028" x="5265738" y="1784350"/>
          <p14:tracePt t="8040" x="5300663" y="1798638"/>
          <p14:tracePt t="8045" x="5345113" y="1835150"/>
          <p14:tracePt t="8051" x="5373688" y="1849438"/>
          <p14:tracePt t="8056" x="5402263" y="1871663"/>
          <p14:tracePt t="8068" x="5416550" y="1878013"/>
          <p14:tracePt t="8073" x="5430838" y="1892300"/>
          <p14:tracePt t="8092" x="5437188" y="1892300"/>
          <p14:tracePt t="8099" x="5445125" y="1892300"/>
          <p14:tracePt t="8121" x="5459413" y="1885950"/>
          <p14:tracePt t="8131" x="5473700" y="1878013"/>
          <p14:tracePt t="8138" x="5502275" y="1857375"/>
          <p14:tracePt t="8145" x="5553075" y="1806575"/>
          <p14:tracePt t="8150" x="5618163" y="1749425"/>
          <p14:tracePt t="8161" x="5711825" y="1684338"/>
          <p14:tracePt t="8167" x="5883275" y="1562100"/>
          <p14:tracePt t="8174" x="6070600" y="1425575"/>
          <p14:tracePt t="8181" x="6192838" y="1323975"/>
          <p14:tracePt t="8189" x="6430963" y="1165225"/>
          <p14:tracePt t="8199" x="6775450" y="1000125"/>
          <p14:tracePt t="8208" x="6869113" y="949325"/>
          <p14:tracePt t="8215" x="7019925" y="906463"/>
          <p14:tracePt t="8224" x="7185025" y="869950"/>
          <p14:tracePt t="8232" x="7292975" y="869950"/>
          <p14:tracePt t="8244" x="7537450" y="957263"/>
          <p14:tracePt t="8252" x="7675563" y="1022350"/>
          <p14:tracePt t="8263" x="7739063" y="1079500"/>
          <p14:tracePt t="8267" x="7804150" y="1173163"/>
          <p14:tracePt t="8274" x="7861300" y="1273175"/>
          <p14:tracePt t="8281" x="7905750" y="1366838"/>
          <p14:tracePt t="8290" x="7920038" y="1417638"/>
          <p14:tracePt t="8299" x="7934325" y="1547813"/>
          <p14:tracePt t="8308" x="7934325" y="1604963"/>
          <p14:tracePt t="8321" x="7926388" y="1690688"/>
          <p14:tracePt t="8329" x="7912100" y="1727200"/>
          <p14:tracePt t="8337" x="7897813" y="1755775"/>
          <p14:tracePt t="8347" x="7889875" y="1778000"/>
          <p14:tracePt t="8352" x="7883525" y="1806575"/>
          <p14:tracePt t="8361" x="7875588" y="1827213"/>
          <p14:tracePt t="8366" x="7869238" y="1871663"/>
          <p14:tracePt t="8374" x="7869238" y="1914525"/>
          <p14:tracePt t="8382" x="7869238" y="1971675"/>
          <p14:tracePt t="8394" x="7869238" y="2043113"/>
          <p14:tracePt t="8401" x="7875588" y="2073275"/>
          <p14:tracePt t="8410" x="7875588" y="2079625"/>
          <p14:tracePt t="8416" x="7875588" y="2087563"/>
          <p14:tracePt t="8430" x="7875588" y="2093913"/>
          <p14:tracePt t="8545" x="7875588" y="2079625"/>
          <p14:tracePt t="8554" x="7875588" y="2073275"/>
          <p14:tracePt t="8560" x="7875588" y="2057400"/>
          <p14:tracePt t="8573" x="7875588" y="2051050"/>
          <p14:tracePt t="8596" x="7875588" y="2043113"/>
          <p14:tracePt t="8610" x="7875588" y="2036763"/>
          <p14:tracePt t="8660" x="7875588" y="2014538"/>
          <p14:tracePt t="8668" x="7861300" y="1985963"/>
          <p14:tracePt t="8674" x="7847013" y="1957388"/>
          <p14:tracePt t="8681" x="7818438" y="1928813"/>
          <p14:tracePt t="8691" x="7761288" y="1878013"/>
          <p14:tracePt t="8696" x="7675563" y="1806575"/>
          <p14:tracePt t="8707" x="7602538" y="1763713"/>
          <p14:tracePt t="8712" x="7537450" y="1719263"/>
          <p14:tracePt t="8717" x="7466013" y="1670050"/>
          <p14:tracePt t="8728" x="7315200" y="1625600"/>
          <p14:tracePt t="8735" x="7019925" y="1597025"/>
          <p14:tracePt t="8745" x="6200775" y="1625600"/>
          <p14:tracePt t="8759" x="5956300" y="1655763"/>
          <p14:tracePt t="8762" x="5192713" y="1770063"/>
          <p14:tracePt t="8767" x="4732338" y="1871663"/>
          <p14:tracePt t="8777" x="3992563" y="2057400"/>
          <p14:tracePt t="8782" x="3179763" y="2295525"/>
          <p14:tracePt t="8790" x="2489200" y="2597150"/>
          <p14:tracePt t="8799" x="1884363" y="2798763"/>
          <p14:tracePt t="8808" x="1503363" y="2914650"/>
          <p14:tracePt t="8813" x="1085850" y="3014663"/>
          <p14:tracePt t="8826" x="912813" y="3051175"/>
          <p14:tracePt t="8833" x="898525" y="3051175"/>
          <p14:tracePt t="8841" x="892175" y="3059113"/>
          <p14:tracePt t="8847" x="892175" y="3065463"/>
          <p14:tracePt t="8857" x="884238" y="3065463"/>
          <p14:tracePt t="8863" x="877888" y="3065463"/>
          <p14:tracePt t="8868" x="877888" y="3073400"/>
          <p14:tracePt t="8883" x="877888" y="3079750"/>
          <p14:tracePt t="8908" x="877888" y="3087688"/>
          <p14:tracePt t="8913" x="877888" y="3094038"/>
          <p14:tracePt t="8998" x="863600" y="3167063"/>
          <p14:tracePt t="9011" x="804863" y="3482975"/>
          <p14:tracePt t="9022" x="804863" y="3613150"/>
          <p14:tracePt t="9030" x="820738" y="3713163"/>
          <p14:tracePt t="9034" x="835025" y="3763963"/>
          <p14:tracePt t="9045" x="869950" y="3829050"/>
          <p14:tracePt t="9051" x="906463" y="3892550"/>
          <p14:tracePt t="9056" x="1006475" y="3971925"/>
          <p14:tracePt t="9062" x="1143000" y="4051300"/>
          <p14:tracePt t="9073" x="1216025" y="4094163"/>
          <p14:tracePt t="9079" x="1265238" y="4122738"/>
          <p14:tracePt t="9084" x="1309688" y="4144963"/>
          <p14:tracePt t="9094" x="1358900" y="4159250"/>
          <p14:tracePt t="9105" x="1452563" y="4181475"/>
          <p14:tracePt t="9114" x="1489075" y="4181475"/>
          <p14:tracePt t="9128" x="1539875" y="4181475"/>
          <p14:tracePt t="9134" x="1568450" y="4173538"/>
          <p14:tracePt t="9145" x="1589088" y="4159250"/>
          <p14:tracePt t="9150" x="1603375" y="4144963"/>
          <p14:tracePt t="9157" x="1625600" y="4130675"/>
          <p14:tracePt t="9166" x="1647825" y="4116388"/>
          <p14:tracePt t="9173" x="1676400" y="4094163"/>
          <p14:tracePt t="9180" x="1704975" y="4059238"/>
          <p14:tracePt t="9192" x="1812925" y="4000500"/>
          <p14:tracePt t="9199" x="1863725" y="3971925"/>
          <p14:tracePt t="9208" x="1941513" y="3943350"/>
          <p14:tracePt t="9213" x="2006600" y="3922713"/>
          <p14:tracePt t="9224" x="2043113" y="3906838"/>
          <p14:tracePt t="9229" x="2085975" y="3886200"/>
          <p14:tracePt t="9237" x="2136775" y="3871913"/>
          <p14:tracePt t="9245" x="2143125" y="3871913"/>
          <p14:tracePt t="9252" x="2265363" y="3829050"/>
          <p14:tracePt t="9264" x="2381250" y="3784600"/>
          <p14:tracePt t="9272" x="2409825" y="3770313"/>
          <p14:tracePt t="9279" x="2438400" y="3756025"/>
          <p14:tracePt t="9290" x="2446338" y="3741738"/>
          <p14:tracePt t="9295" x="2460625" y="3727450"/>
          <p14:tracePt t="9300" x="2481263" y="3721100"/>
          <p14:tracePt t="9309" x="2481263" y="3706813"/>
          <p14:tracePt t="9317" x="2495550" y="3698875"/>
          <p14:tracePt t="9328" x="2503488" y="3690938"/>
          <p14:tracePt t="9340" x="2503488" y="3684588"/>
          <p14:tracePt t="9345" x="2503488" y="3676650"/>
          <p14:tracePt t="9351" x="2503488" y="3670300"/>
          <p14:tracePt t="9361" x="2503488" y="3656013"/>
          <p14:tracePt t="9365" x="2495550" y="3648075"/>
          <p14:tracePt t="9371" x="2489200" y="3627438"/>
          <p14:tracePt t="9379" x="2481263" y="3613150"/>
          <p14:tracePt t="9391" x="2474913" y="3605213"/>
          <p14:tracePt t="9396" x="2466975" y="3590925"/>
          <p14:tracePt t="9408" x="2460625" y="3582988"/>
          <p14:tracePt t="9429" x="2452688" y="3562350"/>
          <p14:tracePt t="9444" x="2446338" y="3519488"/>
          <p14:tracePt t="9450" x="2446338" y="3497263"/>
          <p14:tracePt t="9458" x="2438400" y="3475038"/>
          <p14:tracePt t="9465" x="2430463" y="3446463"/>
          <p14:tracePt t="9472" x="2416175" y="3417888"/>
          <p14:tracePt t="9481" x="2395538" y="3389313"/>
          <p14:tracePt t="9494" x="2352675" y="3332163"/>
          <p14:tracePt t="9502" x="2338388" y="3317875"/>
          <p14:tracePt t="9512" x="2330450" y="3309938"/>
          <p14:tracePt t="9530" x="2324100" y="3303588"/>
          <p14:tracePt t="9566" x="2324100" y="3295650"/>
          <p14:tracePt t="9595" x="2324100" y="3289300"/>
          <p14:tracePt t="9609" x="2324100" y="3281363"/>
          <p14:tracePt t="9617" x="2324100" y="3275013"/>
          <p14:tracePt t="9698" x="2316163" y="3275013"/>
          <p14:tracePt t="9718" x="2287588" y="3275013"/>
          <p14:tracePt t="9723" x="2251075" y="3289300"/>
          <p14:tracePt t="9733" x="2193925" y="3309938"/>
          <p14:tracePt t="9740" x="2071688" y="3360738"/>
          <p14:tracePt t="9746" x="1941513" y="3417888"/>
          <p14:tracePt t="9758" x="1833563" y="3460750"/>
          <p14:tracePt t="9762" x="1770063" y="3497263"/>
          <p14:tracePt t="9768" x="1719263" y="3525838"/>
          <p14:tracePt t="9778" x="1711325" y="3533775"/>
          <p14:tracePt t="9783" x="1697038" y="3540125"/>
          <p14:tracePt t="9796" x="1690688" y="3540125"/>
          <p14:tracePt t="9818" x="1682750" y="3540125"/>
          <p14:tracePt t="9826" x="1676400" y="3540125"/>
          <p14:tracePt t="10069" x="1654175" y="3540125"/>
          <p14:tracePt t="10077" x="1639888" y="3540125"/>
          <p14:tracePt t="10086" x="1633538" y="3533775"/>
          <p14:tracePt t="10095" x="1617663" y="3533775"/>
          <p14:tracePt t="10113" x="1611313" y="3533775"/>
          <p14:tracePt t="10126" x="1603375" y="3533775"/>
          <p14:tracePt t="10250" x="1603375" y="3525838"/>
          <p14:tracePt t="10263" x="1603375" y="3519488"/>
          <p14:tracePt t="10278" x="1589088" y="3511550"/>
          <p14:tracePt t="10287" x="1589088" y="3497263"/>
          <p14:tracePt t="10295" x="1574800" y="3490913"/>
          <p14:tracePt t="10302" x="1574800" y="3482975"/>
          <p14:tracePt t="10309" x="1568450" y="3475038"/>
          <p14:tracePt t="10321" x="1560513" y="3454400"/>
          <p14:tracePt t="10342" x="1560513" y="3446463"/>
          <p14:tracePt t="10352" x="1560513" y="3440113"/>
          <p14:tracePt t="10464" x="1560513" y="3446463"/>
          <p14:tracePt t="10472" x="1582738" y="3446463"/>
          <p14:tracePt t="10481" x="1690688" y="3446463"/>
          <p14:tracePt t="10494" x="1892300" y="3432175"/>
          <p14:tracePt t="10500" x="1985963" y="3411538"/>
          <p14:tracePt t="10511" x="2179638" y="3389313"/>
          <p14:tracePt t="10515" x="2301875" y="3389313"/>
          <p14:tracePt t="10524" x="2373313" y="3382963"/>
          <p14:tracePt t="10529" x="2446338" y="3375025"/>
          <p14:tracePt t="10543" x="2538413" y="3375025"/>
          <p14:tracePt t="10547" x="2625725" y="3375025"/>
          <p14:tracePt t="10551" x="2711450" y="3375025"/>
          <p14:tracePt t="10561" x="2754313" y="3375025"/>
          <p14:tracePt t="10566" x="2790825" y="3375025"/>
          <p14:tracePt t="10573" x="2841625" y="3375025"/>
          <p14:tracePt t="10581" x="2884488" y="3375025"/>
          <p14:tracePt t="10592" x="2955925" y="3382963"/>
          <p14:tracePt t="10596" x="3035300" y="3389313"/>
          <p14:tracePt t="10602" x="3106738" y="3403600"/>
          <p14:tracePt t="10611" x="3157538" y="3417888"/>
          <p14:tracePt t="10616" x="3200400" y="3432175"/>
          <p14:tracePt t="10626" x="3228975" y="3446463"/>
          <p14:tracePt t="10633" x="3243263" y="3460750"/>
          <p14:tracePt t="10640" x="3265488" y="3468688"/>
          <p14:tracePt t="10645" x="3279775" y="3475038"/>
          <p14:tracePt t="10653" x="3287713" y="3482975"/>
          <p14:tracePt t="10659" x="3302000" y="3497263"/>
          <p14:tracePt t="10666" x="3308350" y="3511550"/>
          <p14:tracePt t="10680" x="3322638" y="3519488"/>
          <p14:tracePt t="10688" x="3322638" y="3525838"/>
          <p14:tracePt t="10695" x="3330575" y="3525838"/>
          <p14:tracePt t="10709" x="3330575" y="3533775"/>
          <p14:tracePt t="10716" x="3351213" y="3540125"/>
          <p14:tracePt t="10723" x="3430588" y="3576638"/>
          <p14:tracePt t="10731" x="3459163" y="3590925"/>
          <p14:tracePt t="10738" x="3473450" y="3605213"/>
          <p14:tracePt t="10745" x="3495675" y="3619500"/>
          <p14:tracePt t="10759" x="3503613" y="3619500"/>
          <p14:tracePt t="10763" x="3503613" y="3627438"/>
          <p14:tracePt t="10775" x="3503613" y="3633788"/>
          <p14:tracePt t="10796" x="3503613" y="3641725"/>
          <p14:tracePt t="10817" x="3503613" y="3648075"/>
          <p14:tracePt t="10825" x="3509963" y="3648075"/>
          <p14:tracePt t="10838" x="3517900" y="3676650"/>
          <p14:tracePt t="10847" x="3524250" y="3713163"/>
          <p14:tracePt t="10857" x="3532188" y="3749675"/>
          <p14:tracePt t="10861" x="3532188" y="3821113"/>
          <p14:tracePt t="10868" x="3532188" y="3878263"/>
          <p14:tracePt t="10877" x="3532188" y="3937000"/>
          <p14:tracePt t="10885" x="3524250" y="4008438"/>
          <p14:tracePt t="10893" x="3524250" y="4051300"/>
          <p14:tracePt t="10898" x="3509963" y="4102100"/>
          <p14:tracePt t="10905" x="3509963" y="4130675"/>
          <p14:tracePt t="10913" x="3495675" y="4173538"/>
          <p14:tracePt t="10928" x="3473450" y="4275138"/>
          <p14:tracePt t="10933" x="3452813" y="4346575"/>
          <p14:tracePt t="10942" x="3438525" y="4440238"/>
          <p14:tracePt t="10950" x="3430588" y="4497388"/>
          <p14:tracePt t="10956" x="3430588" y="4568825"/>
          <p14:tracePt t="10963" x="3430588" y="4662488"/>
          <p14:tracePt t="10977" x="3459163" y="4857750"/>
          <p14:tracePt t="10982" x="3473450" y="4943475"/>
          <p14:tracePt t="10989" x="3489325" y="5008563"/>
          <p14:tracePt t="10997" x="3503613" y="5073650"/>
          <p14:tracePt t="11007" x="3503613" y="5130800"/>
          <p14:tracePt t="11014" x="3503613" y="5202238"/>
          <p14:tracePt t="11026" x="3503613" y="5295900"/>
          <p14:tracePt t="11032" x="3503613" y="5340350"/>
          <p14:tracePt t="11041" x="3503613" y="5368925"/>
          <p14:tracePt t="11046" x="3495675" y="5375275"/>
          <p14:tracePt t="11057" x="3495675" y="5389563"/>
          <p14:tracePt t="11062" x="3495675" y="5403850"/>
          <p14:tracePt t="11076" x="3495675" y="5411788"/>
          <p14:tracePt t="11083" x="3489325" y="5418138"/>
          <p14:tracePt t="11097" x="3489325" y="5426075"/>
          <p14:tracePt t="11107" x="3489325" y="5432425"/>
          <p14:tracePt t="11124" x="3481388" y="5432425"/>
          <p14:tracePt t="11127" x="3481388" y="5440363"/>
          <p14:tracePt t="11140" x="3481388" y="5448300"/>
          <p14:tracePt t="11147" x="3481388" y="5454650"/>
          <p14:tracePt t="11157" x="3473450" y="5454650"/>
          <p14:tracePt t="11162" x="3467100" y="5454650"/>
          <p14:tracePt t="11173" x="3467100" y="5462588"/>
          <p14:tracePt t="11184" x="3459163" y="5468938"/>
          <p14:tracePt t="11197" x="3452813" y="5468938"/>
          <p14:tracePt t="11207" x="3444875" y="5483225"/>
          <p14:tracePt t="11224" x="3438525" y="5491163"/>
          <p14:tracePt t="11234" x="3430588" y="5497513"/>
          <p14:tracePt t="11248" x="3416300" y="5511800"/>
          <p14:tracePt t="11259" x="3402013" y="5526088"/>
          <p14:tracePt t="11265" x="3395663" y="5534025"/>
          <p14:tracePt t="11275" x="3381375" y="5548313"/>
          <p14:tracePt t="11279" x="3365500" y="5562600"/>
          <p14:tracePt t="11287" x="3359150" y="5576888"/>
          <p14:tracePt t="11296" x="3344863" y="5584825"/>
          <p14:tracePt t="11301" x="3330575" y="5599113"/>
          <p14:tracePt t="11308" x="3322638" y="5605463"/>
          <p14:tracePt t="11318" x="3302000" y="5613400"/>
          <p14:tracePt t="11321" x="3279775" y="5619750"/>
          <p14:tracePt t="11327" x="3273425" y="5619750"/>
          <p14:tracePt t="11335" x="3251200" y="5627688"/>
          <p14:tracePt t="11341" x="3228975" y="5627688"/>
          <p14:tracePt t="11350" x="3222625" y="5627688"/>
          <p14:tracePt t="11356" x="3200400" y="5627688"/>
          <p14:tracePt t="11367" x="3186113" y="5627688"/>
          <p14:tracePt t="11373" x="3165475" y="5627688"/>
          <p14:tracePt t="11382" x="3143250" y="5627688"/>
          <p14:tracePt t="11388" x="3121025" y="5627688"/>
          <p14:tracePt t="11393" x="3092450" y="5619750"/>
          <p14:tracePt t="11400" x="3071813" y="5613400"/>
          <p14:tracePt t="11406" x="3028950" y="5605463"/>
          <p14:tracePt t="11413" x="2992438" y="5591175"/>
          <p14:tracePt t="11423" x="2963863" y="5562600"/>
          <p14:tracePt t="11429" x="2913063" y="5540375"/>
          <p14:tracePt t="11435" x="2833688" y="5505450"/>
          <p14:tracePt t="11445" x="2762250" y="5476875"/>
          <p14:tracePt t="11450" x="2711450" y="5440363"/>
          <p14:tracePt t="11461" x="2640013" y="5411788"/>
          <p14:tracePt t="11468" x="2582863" y="5389563"/>
          <p14:tracePt t="11476" x="2509838" y="5368925"/>
          <p14:tracePt t="11480" x="2424113" y="5360988"/>
          <p14:tracePt t="11489" x="2359025" y="5360988"/>
          <p14:tracePt t="11495" x="2308225" y="5360988"/>
          <p14:tracePt t="11500" x="2259013" y="5368925"/>
          <p14:tracePt t="11508" x="2208213" y="5389563"/>
          <p14:tracePt t="11513" x="2179638" y="5403850"/>
          <p14:tracePt t="11522" x="2151063" y="5418138"/>
          <p14:tracePt t="11533" x="2128838" y="5418138"/>
          <p14:tracePt t="11539" x="2100263" y="5426075"/>
          <p14:tracePt t="11550" x="2043113" y="5440363"/>
          <p14:tracePt t="11557" x="2020888" y="5448300"/>
          <p14:tracePt t="11569" x="1992313" y="5448300"/>
          <p14:tracePt t="11574" x="1970088" y="5448300"/>
          <p14:tracePt t="11582" x="1941513" y="5448300"/>
          <p14:tracePt t="11588" x="1920875" y="5448300"/>
          <p14:tracePt t="11597" x="1906588" y="5448300"/>
          <p14:tracePt t="11601" x="1892300" y="5448300"/>
          <p14:tracePt t="11610" x="1884363" y="5448300"/>
          <p14:tracePt t="11624" x="1878013" y="5448300"/>
          <p14:tracePt t="11634" x="1870075" y="5448300"/>
          <p14:tracePt t="11651" x="1863725" y="5448300"/>
          <p14:tracePt t="11665" x="1855788" y="5448300"/>
          <p14:tracePt t="11723" x="1847850" y="5448300"/>
          <p14:tracePt t="11731" x="1841500" y="5448300"/>
          <p14:tracePt t="11752" x="1833563" y="5448300"/>
          <p14:tracePt t="11760" x="1819275" y="5448300"/>
          <p14:tracePt t="11766" x="1812925" y="5454650"/>
          <p14:tracePt t="11774" x="1798638" y="5454650"/>
          <p14:tracePt t="11780" x="1798638" y="5462588"/>
          <p14:tracePt t="11787" x="1790700" y="5462588"/>
          <p14:tracePt t="11802" x="1790700" y="5468938"/>
          <p14:tracePt t="11808" x="1784350" y="5468938"/>
          <p14:tracePt t="11817" x="1776413" y="5468938"/>
          <p14:tracePt t="11837" x="1770063" y="5468938"/>
          <p14:tracePt t="11845" x="1770063" y="5476875"/>
          <p14:tracePt t="11857" x="1762125" y="5476875"/>
          <p14:tracePt t="11861" x="1762125" y="5483225"/>
          <p14:tracePt t="11866" x="1747838" y="5497513"/>
          <p14:tracePt t="11875" x="1725613" y="5511800"/>
          <p14:tracePt t="11883" x="1697038" y="5526088"/>
          <p14:tracePt t="11896" x="1633538" y="5562600"/>
          <p14:tracePt t="11912" x="1574800" y="5584825"/>
          <p14:tracePt t="11917" x="1568450" y="5584825"/>
          <p14:tracePt t="11927" x="1554163" y="5591175"/>
          <p14:tracePt t="11941" x="1546225" y="5591175"/>
          <p14:tracePt t="11960" x="1539875" y="5591175"/>
          <p14:tracePt t="11967" x="1531938" y="5591175"/>
          <p14:tracePt t="12010" x="1531938" y="5584825"/>
          <p14:tracePt t="12018" x="1531938" y="5570538"/>
          <p14:tracePt t="12024" x="1531938" y="5534025"/>
          <p14:tracePt t="12032" x="1539875" y="5483225"/>
          <p14:tracePt t="12039" x="1546225" y="5448300"/>
          <p14:tracePt t="12047" x="1554163" y="5411788"/>
          <p14:tracePt t="12057" x="1560513" y="5375275"/>
          <p14:tracePt t="12062" x="1574800" y="5324475"/>
          <p14:tracePt t="12067" x="1589088" y="5267325"/>
          <p14:tracePt t="12076" x="1589088" y="5181600"/>
          <p14:tracePt t="12082" x="1597025" y="5080000"/>
          <p14:tracePt t="12093" x="1597025" y="5000625"/>
          <p14:tracePt t="12098" x="1597025" y="4929188"/>
          <p14:tracePt t="12106" x="1597025" y="4829175"/>
          <p14:tracePt t="12112" x="1574800" y="4699000"/>
          <p14:tracePt t="12119" x="1574800" y="4591050"/>
          <p14:tracePt t="12128" x="1568450" y="4497388"/>
          <p14:tracePt t="12135" x="1560513" y="4418013"/>
          <p14:tracePt t="12142" x="1560513" y="4338638"/>
          <p14:tracePt t="12150" x="1560513" y="4260850"/>
          <p14:tracePt t="12157" x="1560513" y="4202113"/>
          <p14:tracePt t="12165" x="1560513" y="4152900"/>
          <p14:tracePt t="12169" x="1560513" y="4116388"/>
          <p14:tracePt t="12175" x="1560513" y="4079875"/>
          <p14:tracePt t="12183" x="1560513" y="4037013"/>
          <p14:tracePt t="12190" x="1560513" y="3979863"/>
          <p14:tracePt t="12198" x="1560513" y="3900488"/>
          <p14:tracePt t="12204" x="1560513" y="3806825"/>
          <p14:tracePt t="12213" x="1560513" y="3735388"/>
          <p14:tracePt t="12223" x="1560513" y="3670300"/>
          <p14:tracePt t="12228" x="1560513" y="3619500"/>
          <p14:tracePt t="12233" x="1560513" y="3548063"/>
          <p14:tracePt t="12244" x="1560513" y="3468688"/>
          <p14:tracePt t="12249" x="1560513" y="3403600"/>
          <p14:tracePt t="12257" x="1554163" y="3352800"/>
          <p14:tracePt t="12264" x="1546225" y="3303588"/>
          <p14:tracePt t="12277" x="1539875" y="3259138"/>
          <p14:tracePt t="12283" x="1531938" y="3238500"/>
          <p14:tracePt t="12292" x="1531938" y="3230563"/>
          <p14:tracePt t="12307" x="1531938" y="3224213"/>
          <p14:tracePt t="12312" x="1531938" y="3216275"/>
          <p14:tracePt t="12349" x="1531938" y="3209925"/>
          <p14:tracePt t="12370" x="1531938" y="3201988"/>
          <p14:tracePt t="12381" x="1531938" y="3195638"/>
          <p14:tracePt t="12387" x="1531938" y="3173413"/>
          <p14:tracePt t="12393" x="1539875" y="3151188"/>
          <p14:tracePt t="12400" x="1539875" y="3144838"/>
          <p14:tracePt t="12406" x="1539875" y="3136900"/>
          <p14:tracePt t="12422" x="1539875" y="3130550"/>
          <p14:tracePt t="12478" x="1539875" y="3136900"/>
          <p14:tracePt t="12492" x="1539875" y="3144838"/>
          <p14:tracePt t="12556" x="1539875" y="3151188"/>
          <p14:tracePt t="12565" x="1531938" y="3151188"/>
          <p14:tracePt t="12571" x="1531938" y="3159125"/>
          <p14:tracePt t="12587" x="1525588" y="3159125"/>
          <p14:tracePt t="12594" x="1525588" y="3173413"/>
          <p14:tracePt t="12607" x="1517650" y="3187700"/>
          <p14:tracePt t="12614" x="1517650" y="3195638"/>
          <p14:tracePt t="12624" x="1511300" y="3209925"/>
          <p14:tracePt t="12631" x="1511300" y="3230563"/>
          <p14:tracePt t="12638" x="1511300" y="3252788"/>
          <p14:tracePt t="12646" x="1511300" y="3289300"/>
          <p14:tracePt t="12651" x="1511300" y="3338513"/>
          <p14:tracePt t="12660" x="1511300" y="3367088"/>
          <p14:tracePt t="12666" x="1511300" y="3403600"/>
          <p14:tracePt t="12672" x="1511300" y="3432175"/>
          <p14:tracePt t="12680" x="1511300" y="3460750"/>
          <p14:tracePt t="12694" x="1511300" y="3482975"/>
          <p14:tracePt t="12700" x="1511300" y="3490913"/>
          <p14:tracePt t="12714" x="1511300" y="3497263"/>
          <p14:tracePt t="12724" x="1511300" y="3505200"/>
          <p14:tracePt t="12830" x="1517650" y="3505200"/>
          <p14:tracePt t="12839" x="1517650" y="3497263"/>
          <p14:tracePt t="12848" x="1525588" y="3490913"/>
          <p14:tracePt t="12854" x="1525588" y="3482975"/>
          <p14:tracePt t="12862" x="1525588" y="3475038"/>
          <p14:tracePt t="12867" x="1525588" y="3468688"/>
          <p14:tracePt t="12874" x="1525588" y="3460750"/>
          <p14:tracePt t="12881" x="1525588" y="3454400"/>
          <p14:tracePt t="12894" x="1525588" y="3446463"/>
          <p14:tracePt t="12911" x="1525588" y="3440113"/>
          <p14:tracePt t="12938" x="1525588" y="3432175"/>
          <p14:tracePt t="12954" x="1525588" y="3425825"/>
          <p14:tracePt t="12966" x="1525588" y="3417888"/>
          <p14:tracePt t="12975" x="1525588" y="3411538"/>
          <p14:tracePt t="12995" x="1525588" y="3403600"/>
          <p14:tracePt t="13009" x="1525588" y="3397250"/>
          <p14:tracePt t="13420" x="1582738" y="3397250"/>
          <p14:tracePt t="13429" x="1697038" y="3397250"/>
          <p14:tracePt t="13435" x="1812925" y="3397250"/>
          <p14:tracePt t="13440" x="1892300" y="3397250"/>
          <p14:tracePt t="13452" x="1941513" y="3389313"/>
          <p14:tracePt t="13457" x="2020888" y="3382963"/>
          <p14:tracePt t="13463" x="2165350" y="3360738"/>
          <p14:tracePt t="13470" x="2293938" y="3352800"/>
          <p14:tracePt t="13478" x="2395538" y="3346450"/>
          <p14:tracePt t="13488" x="2474913" y="3346450"/>
          <p14:tracePt t="13495" x="2625725" y="3352800"/>
          <p14:tracePt t="13499" x="2782888" y="3389313"/>
          <p14:tracePt t="13514" x="2927350" y="3432175"/>
          <p14:tracePt t="13520" x="2998788" y="3475038"/>
          <p14:tracePt t="13532" x="3092450" y="3511550"/>
          <p14:tracePt t="13539" x="3179763" y="3525838"/>
          <p14:tracePt t="13542" x="3236913" y="3548063"/>
          <p14:tracePt t="13550" x="3287713" y="3562350"/>
          <p14:tracePt t="13559" x="3316288" y="3576638"/>
          <p14:tracePt t="13565" x="3336925" y="3582988"/>
          <p14:tracePt t="13571" x="3359150" y="3590925"/>
          <p14:tracePt t="13580" x="3365500" y="3590925"/>
          <p14:tracePt t="13588" x="3381375" y="3598863"/>
          <p14:tracePt t="13595" x="3387725" y="3598863"/>
          <p14:tracePt t="13603" x="3395663" y="3598863"/>
          <p14:tracePt t="13610" x="3402013" y="3598863"/>
          <p14:tracePt t="13631" x="3409950" y="3598863"/>
          <p14:tracePt t="13693" x="3409950" y="3605213"/>
          <p14:tracePt t="13894" x="3409950" y="3641725"/>
          <p14:tracePt t="13905" x="3402013" y="3713163"/>
          <p14:tracePt t="13910" x="3402013" y="3784600"/>
          <p14:tracePt t="13915" x="3402013" y="3863975"/>
          <p14:tracePt t="13922" x="3402013" y="3943350"/>
          <p14:tracePt t="13937" x="3402013" y="4087813"/>
          <p14:tracePt t="13948" x="3402013" y="4187825"/>
          <p14:tracePt t="13954" x="3409950" y="4289425"/>
          <p14:tracePt t="13962" x="3409950" y="4403725"/>
          <p14:tracePt t="13969" x="3409950" y="4476750"/>
          <p14:tracePt t="13973" x="3409950" y="4576763"/>
          <p14:tracePt t="13981" x="3402013" y="4662488"/>
          <p14:tracePt t="13987" x="3402013" y="4727575"/>
          <p14:tracePt t="13995" x="3402013" y="4784725"/>
          <p14:tracePt t="14006" x="3395663" y="4835525"/>
          <p14:tracePt t="14012" x="3395663" y="4872038"/>
          <p14:tracePt t="14017" x="3395663" y="4908550"/>
          <p14:tracePt t="14025" x="3395663" y="4937125"/>
          <p14:tracePt t="14031" x="3395663" y="4979988"/>
          <p14:tracePt t="14040" x="3395663" y="5000625"/>
          <p14:tracePt t="14048" x="3395663" y="5037138"/>
          <p14:tracePt t="14055" x="3395663" y="5073650"/>
          <p14:tracePt t="14062" x="3395663" y="5102225"/>
          <p14:tracePt t="14073" x="3395663" y="5145088"/>
          <p14:tracePt t="14080" x="3395663" y="5159375"/>
          <p14:tracePt t="14090" x="3395663" y="5173663"/>
          <p14:tracePt t="14097" x="3395663" y="5181600"/>
          <p14:tracePt t="14105" x="3395663" y="5195888"/>
          <p14:tracePt t="14112" x="3395663" y="5210175"/>
          <p14:tracePt t="14124" x="3395663" y="5216525"/>
          <p14:tracePt t="14134" x="3395663" y="5224463"/>
          <p14:tracePt t="14153" x="3395663" y="5232400"/>
          <p14:tracePt t="14163" x="3395663" y="5238750"/>
          <p14:tracePt t="14182" x="3395663" y="5246688"/>
          <p14:tracePt t="14247" x="3395663" y="5253038"/>
          <p14:tracePt t="14519" x="3381375" y="5275263"/>
          <p14:tracePt t="14529" x="3365500" y="5303838"/>
          <p14:tracePt t="14535" x="3351213" y="5332413"/>
          <p14:tracePt t="14543" x="3336925" y="5360988"/>
          <p14:tracePt t="14551" x="3322638" y="5383213"/>
          <p14:tracePt t="14559" x="3316288" y="5397500"/>
          <p14:tracePt t="14564" x="3308350" y="5411788"/>
          <p14:tracePt t="14571" x="3302000" y="5432425"/>
          <p14:tracePt t="14578" x="3294063" y="5440363"/>
          <p14:tracePt t="14586" x="3279775" y="5454650"/>
          <p14:tracePt t="14592" x="3279775" y="5468938"/>
          <p14:tracePt t="14599" x="3273425" y="5476875"/>
          <p14:tracePt t="14606" x="3265488" y="5483225"/>
          <p14:tracePt t="14616" x="3259138" y="5491163"/>
          <p14:tracePt t="14629" x="3259138" y="5497513"/>
          <p14:tracePt t="14635" x="3251200" y="5497513"/>
          <p14:tracePt t="14643" x="3251200" y="5505450"/>
          <p14:tracePt t="14650" x="3243263" y="5505450"/>
          <p14:tracePt t="14662" x="3243263" y="5511800"/>
          <p14:tracePt t="14671" x="3243263" y="5519738"/>
          <p14:tracePt t="14700" x="3243263" y="5526088"/>
          <p14:tracePt t="14718" x="3236913" y="5540375"/>
          <p14:tracePt t="14725" x="3228975" y="5540375"/>
          <p14:tracePt t="14740" x="3228975" y="5548313"/>
          <p14:tracePt t="14756" x="3228975" y="5556250"/>
          <p14:tracePt t="14770" x="3222625" y="5556250"/>
          <p14:tracePt t="14795" x="3214688" y="5556250"/>
          <p14:tracePt t="14802" x="3208338" y="5556250"/>
          <p14:tracePt t="14821" x="3194050" y="5556250"/>
          <p14:tracePt t="14831" x="3171825" y="5556250"/>
          <p14:tracePt t="14836" x="3128963" y="5556250"/>
          <p14:tracePt t="14847" x="3035300" y="5556250"/>
          <p14:tracePt t="14851" x="2927350" y="5556250"/>
          <p14:tracePt t="14858" x="2841625" y="5548313"/>
          <p14:tracePt t="14868" x="2747963" y="5526088"/>
          <p14:tracePt t="14874" x="2625725" y="5511800"/>
          <p14:tracePt t="14883" x="2538413" y="5497513"/>
          <p14:tracePt t="14887" x="2466975" y="5491163"/>
          <p14:tracePt t="14894" x="2416175" y="5483225"/>
          <p14:tracePt t="14905" x="2359025" y="5476875"/>
          <p14:tracePt t="14909" x="2308225" y="5476875"/>
          <p14:tracePt t="14917" x="2265363" y="5476875"/>
          <p14:tracePt t="14925" x="2230438" y="5476875"/>
          <p14:tracePt t="14929" x="2200275" y="5476875"/>
          <p14:tracePt t="14935" x="2165350" y="5483225"/>
          <p14:tracePt t="14948" x="2136775" y="5483225"/>
          <p14:tracePt t="14953" x="2122488" y="5491163"/>
          <p14:tracePt t="14958" x="2108200" y="5491163"/>
          <p14:tracePt t="14966" x="2085975" y="5491163"/>
          <p14:tracePt t="14973" x="2071688" y="5497513"/>
          <p14:tracePt t="14982" x="2043113" y="5505450"/>
          <p14:tracePt t="14990" x="2020888" y="5505450"/>
          <p14:tracePt t="14996" x="1992313" y="5505450"/>
          <p14:tracePt t="15005" x="1963738" y="5505450"/>
          <p14:tracePt t="15009" x="1949450" y="5505450"/>
          <p14:tracePt t="15017" x="1927225" y="5505450"/>
          <p14:tracePt t="15030" x="1920875" y="5505450"/>
          <p14:tracePt t="15045" x="1912938" y="5505450"/>
          <p14:tracePt t="15065" x="1906588" y="5505450"/>
          <p14:tracePt t="15074" x="1898650" y="5505450"/>
          <p14:tracePt t="15145" x="1898650" y="5511800"/>
          <p14:tracePt t="15162" x="1898650" y="5519738"/>
          <p14:tracePt t="15196" x="1898650" y="5526088"/>
          <p14:tracePt t="15211" x="1892300" y="5526088"/>
          <p14:tracePt t="15324" x="1884363" y="5526088"/>
          <p14:tracePt t="15396" x="1884363" y="5534025"/>
          <p14:tracePt t="15403" x="1878013" y="5534025"/>
          <p14:tracePt t="15418" x="1878013" y="5540375"/>
          <p14:tracePt t="15425" x="1878013" y="5548313"/>
          <p14:tracePt t="16195" x="1863725" y="5411788"/>
          <p14:tracePt t="16203" x="1804988" y="5159375"/>
          <p14:tracePt t="16210" x="1739900" y="4749800"/>
          <p14:tracePt t="16218" x="1719263" y="4591050"/>
          <p14:tracePt t="16230" x="1690688" y="3979863"/>
          <p14:tracePt t="16239" x="1690688" y="3829050"/>
          <p14:tracePt t="16244" x="1704975" y="3613150"/>
          <p14:tracePt t="16258" x="1704975" y="3533775"/>
          <p14:tracePt t="16266" x="1704975" y="3446463"/>
          <p14:tracePt t="16275" x="1711325" y="3417888"/>
          <p14:tracePt t="16282" x="1711325" y="3397250"/>
          <p14:tracePt t="16291" x="1719263" y="3367088"/>
          <p14:tracePt t="16299" x="1719263" y="3360738"/>
          <p14:tracePt t="16303" x="1719263" y="3352800"/>
          <p14:tracePt t="16311" x="1719263" y="3346450"/>
          <p14:tracePt t="16375" x="1725613" y="3317875"/>
          <p14:tracePt t="16383" x="1819275" y="3173413"/>
          <p14:tracePt t="16388" x="1927225" y="3028950"/>
          <p14:tracePt t="16399" x="2122488" y="2871788"/>
          <p14:tracePt t="16407" x="2208213" y="2806700"/>
          <p14:tracePt t="16412" x="2279650" y="2770188"/>
          <p14:tracePt t="16418" x="2366963" y="2735263"/>
          <p14:tracePt t="16426" x="2460625" y="2713038"/>
          <p14:tracePt t="16434" x="2517775" y="2713038"/>
          <p14:tracePt t="16447" x="2603500" y="2713038"/>
          <p14:tracePt t="16454" x="2617788" y="2719388"/>
          <p14:tracePt t="16462" x="2632075" y="2719388"/>
          <p14:tracePt t="16468" x="2640013" y="2719388"/>
          <p14:tracePt t="16475" x="2640013" y="2727325"/>
          <p14:tracePt t="16482" x="2646363" y="2727325"/>
          <p14:tracePt t="16491" x="2654300" y="2727325"/>
          <p14:tracePt t="16533" x="2654300" y="2735263"/>
          <p14:tracePt t="16547" x="2654300" y="2741613"/>
          <p14:tracePt t="16569" x="2654300" y="2749550"/>
          <p14:tracePt t="16584" x="2654300" y="2763838"/>
          <p14:tracePt t="16598" x="2654300" y="2770188"/>
          <p14:tracePt t="16606" x="2654300" y="2778125"/>
          <p14:tracePt t="16612" x="2654300" y="2798763"/>
          <p14:tracePt t="16620" x="2654300" y="2827338"/>
          <p14:tracePt t="16628" x="2654300" y="2863850"/>
          <p14:tracePt t="16634" x="2646363" y="2928938"/>
          <p14:tracePt t="16641" x="2646363" y="3000375"/>
          <p14:tracePt t="16648" x="2625725" y="3051175"/>
          <p14:tracePt t="16656" x="2617788" y="3101975"/>
          <p14:tracePt t="16662" x="2611438" y="3122613"/>
          <p14:tracePt t="16670" x="2597150" y="3151188"/>
          <p14:tracePt t="16676" x="2597150" y="3173413"/>
          <p14:tracePt t="16686" x="2597150" y="3181350"/>
          <p14:tracePt t="16693" x="2589213" y="3187700"/>
          <p14:tracePt t="16705" x="2582863" y="3195638"/>
          <p14:tracePt t="16717" x="2574925" y="3195638"/>
          <p14:tracePt t="16726" x="2574925" y="3201988"/>
          <p14:tracePt t="16908" x="2574925" y="3195638"/>
          <p14:tracePt t="16921" x="2568575" y="3195638"/>
          <p14:tracePt t="16943" x="2568575" y="3187700"/>
          <p14:tracePt t="17007" x="2560638" y="3187700"/>
          <p14:tracePt t="17015" x="2560638" y="3181350"/>
          <p14:tracePt t="17020" x="2560638" y="3173413"/>
          <p14:tracePt t="17165" x="2560638" y="3181350"/>
          <p14:tracePt t="17194" x="2560638" y="3187700"/>
          <p14:tracePt t="17208" x="2560638" y="3195638"/>
          <p14:tracePt t="17231" x="2560638" y="3201988"/>
          <p14:tracePt t="17240" x="2560638" y="3209925"/>
          <p14:tracePt t="17247" x="2568575" y="3209925"/>
          <p14:tracePt t="17253" x="2568575" y="3216275"/>
          <p14:tracePt t="17258" x="2568575" y="3230563"/>
          <p14:tracePt t="17281" x="2568575" y="3238500"/>
          <p14:tracePt t="17295" x="2574925" y="3244850"/>
          <p14:tracePt t="17315" x="2574925" y="3252788"/>
          <p14:tracePt t="17647" x="2574925" y="3259138"/>
          <p14:tracePt t="17658" x="2589213" y="3259138"/>
          <p14:tracePt t="17661" x="2603500" y="3275013"/>
          <p14:tracePt t="17668" x="2625725" y="3295650"/>
          <p14:tracePt t="17675" x="2646363" y="3324225"/>
          <p14:tracePt t="17684" x="2682875" y="3352800"/>
          <p14:tracePt t="17693" x="2711450" y="3389313"/>
          <p14:tracePt t="17698" x="2754313" y="3432175"/>
          <p14:tracePt t="17710" x="2798763" y="3460750"/>
          <p14:tracePt t="17714" x="2833688" y="3497263"/>
          <p14:tracePt t="17719" x="2847975" y="3511550"/>
          <p14:tracePt t="17729" x="2898775" y="3576638"/>
          <p14:tracePt t="17735" x="2935288" y="3619500"/>
          <p14:tracePt t="17747" x="2984500" y="3698875"/>
          <p14:tracePt t="17759" x="3013075" y="3735388"/>
          <p14:tracePt t="17764" x="3028950" y="3756025"/>
          <p14:tracePt t="17769" x="3035300" y="3778250"/>
          <p14:tracePt t="17778" x="3049588" y="3798888"/>
          <p14:tracePt t="17785" x="3063875" y="3814763"/>
          <p14:tracePt t="17795" x="3078163" y="3843338"/>
          <p14:tracePt t="17801" x="3100388" y="3871913"/>
          <p14:tracePt t="17808" x="3136900" y="3914775"/>
          <p14:tracePt t="17821" x="3165475" y="3957638"/>
          <p14:tracePt t="17827" x="3228975" y="4037013"/>
          <p14:tracePt t="17834" x="3259138" y="4079875"/>
          <p14:tracePt t="17842" x="3279775" y="4122738"/>
          <p14:tracePt t="17849" x="3308350" y="4144963"/>
          <p14:tracePt t="17856" x="3322638" y="4159250"/>
          <p14:tracePt t="17864" x="3344863" y="4181475"/>
          <p14:tracePt t="17870" x="3359150" y="4195763"/>
          <p14:tracePt t="17878" x="3365500" y="4216400"/>
          <p14:tracePt t="17894" x="3395663" y="4246563"/>
          <p14:tracePt t="17899" x="3409950" y="4275138"/>
          <p14:tracePt t="17914" x="3444875" y="4332288"/>
          <p14:tracePt t="17928" x="3503613" y="4403725"/>
          <p14:tracePt t="17935" x="3532188" y="4432300"/>
          <p14:tracePt t="17945" x="3575050" y="4476750"/>
          <p14:tracePt t="17950" x="3603625" y="4497388"/>
          <p14:tracePt t="17959" x="3632200" y="4519613"/>
          <p14:tracePt t="17964" x="3654425" y="4533900"/>
          <p14:tracePt t="17975" x="3668713" y="4548188"/>
          <p14:tracePt t="17980" x="3668713" y="4554538"/>
          <p14:tracePt t="17992" x="3675063" y="4562475"/>
          <p14:tracePt t="17999" x="3683000" y="4568825"/>
          <p14:tracePt t="18100" x="3689350" y="4568825"/>
          <p14:tracePt t="18165" x="3689350" y="4562475"/>
          <p14:tracePt t="18193" x="3689350" y="4554538"/>
          <p14:tracePt t="18207" x="3689350" y="4548188"/>
          <p14:tracePt t="18216" x="3697288" y="4548188"/>
          <p14:tracePt t="18222" x="3697288" y="4533900"/>
          <p14:tracePt t="18230" x="3697288" y="4525963"/>
          <p14:tracePt t="18236" x="3697288" y="4519613"/>
          <p14:tracePt t="18247" x="3697288" y="4505325"/>
          <p14:tracePt t="18253" x="3697288" y="4476750"/>
          <p14:tracePt t="18258" x="3697288" y="4468813"/>
          <p14:tracePt t="18266" x="3697288" y="4460875"/>
          <p14:tracePt t="18274" x="3697288" y="4454525"/>
          <p14:tracePt t="18279" x="3689350" y="4454525"/>
          <p14:tracePt t="18301" x="3683000" y="4454525"/>
          <p14:tracePt t="18310" x="3675063" y="4454525"/>
          <p14:tracePt t="18330" x="3668713" y="4454525"/>
          <p14:tracePt t="18344" x="3660775" y="4460875"/>
          <p14:tracePt t="18358" x="3646488" y="4468813"/>
          <p14:tracePt t="18368" x="3632200" y="4483100"/>
          <p14:tracePt t="18375" x="3611563" y="4497388"/>
          <p14:tracePt t="18387" x="3581400" y="4511675"/>
          <p14:tracePt t="18395" x="3532188" y="4533900"/>
          <p14:tracePt t="18404" x="3503613" y="4548188"/>
          <p14:tracePt t="18412" x="3473450" y="4554538"/>
          <p14:tracePt t="18419" x="3444875" y="4568825"/>
          <p14:tracePt t="18426" x="3416300" y="4584700"/>
          <p14:tracePt t="18434" x="3381375" y="4613275"/>
          <p14:tracePt t="18440" x="3308350" y="4648200"/>
          <p14:tracePt t="18453" x="3222625" y="4692650"/>
          <p14:tracePt t="18459" x="3021013" y="4843463"/>
          <p14:tracePt t="18468" x="2776538" y="4972050"/>
          <p14:tracePt t="18475" x="2574925" y="5051425"/>
          <p14:tracePt t="18483" x="2481263" y="5087938"/>
          <p14:tracePt t="18496" x="2287588" y="5130800"/>
          <p14:tracePt t="18502" x="2222500" y="5138738"/>
          <p14:tracePt t="18513" x="2200275" y="5145088"/>
          <p14:tracePt t="18517" x="2179638" y="5145088"/>
          <p14:tracePt t="18523" x="2171700" y="5145088"/>
          <p14:tracePt t="18540" x="2165350" y="5145088"/>
          <p14:tracePt t="18553" x="2157413" y="5145088"/>
          <p14:tracePt t="18574" x="2151063" y="5145088"/>
          <p14:tracePt t="18583" x="2143125" y="5145088"/>
          <p14:tracePt t="18596" x="2143125" y="5138738"/>
          <p14:tracePt t="18603" x="2136775" y="5138738"/>
          <p14:tracePt t="18617" x="2128838" y="5130800"/>
          <p14:tracePt t="18644" x="2128838" y="5124450"/>
          <p14:tracePt t="18848" x="2043113" y="5073650"/>
          <p14:tracePt t="18858" x="1884363" y="4972050"/>
          <p14:tracePt t="18864" x="1747838" y="4908550"/>
          <p14:tracePt t="18869" x="1662113" y="4864100"/>
          <p14:tracePt t="18884" x="1603375" y="4835525"/>
          <p14:tracePt t="18899" x="1589088" y="4829175"/>
          <p14:tracePt t="18912" x="1582738" y="4821238"/>
          <p14:tracePt t="18933" x="1574800" y="4821238"/>
          <p14:tracePt t="18944" x="1568450" y="4821238"/>
          <p14:tracePt t="18991" x="1568450" y="4829175"/>
          <p14:tracePt t="19179" x="1568450" y="4814888"/>
          <p14:tracePt t="19190" x="1546225" y="4706938"/>
          <p14:tracePt t="19194" x="1517650" y="4591050"/>
          <p14:tracePt t="19201" x="1495425" y="4511675"/>
          <p14:tracePt t="19208" x="1481138" y="4418013"/>
          <p14:tracePt t="19216" x="1466850" y="4303713"/>
          <p14:tracePt t="19221" x="1460500" y="4173538"/>
          <p14:tracePt t="19229" x="1460500" y="4073525"/>
          <p14:tracePt t="19241" x="1460500" y="4000500"/>
          <p14:tracePt t="19245" x="1460500" y="3937000"/>
          <p14:tracePt t="19250" x="1460500" y="3878263"/>
          <p14:tracePt t="19261" x="1460500" y="3843338"/>
          <p14:tracePt t="19266" x="1460500" y="3792538"/>
          <p14:tracePt t="19275" x="1460500" y="3770313"/>
          <p14:tracePt t="19280" x="1466850" y="3741738"/>
          <p14:tracePt t="19291" x="1474788" y="3713163"/>
          <p14:tracePt t="19296" x="1481138" y="3684588"/>
          <p14:tracePt t="19300" x="1489075" y="3670300"/>
          <p14:tracePt t="19309" x="1495425" y="3648075"/>
          <p14:tracePt t="19314" x="1511300" y="3633788"/>
          <p14:tracePt t="19324" x="1525588" y="3619500"/>
          <p14:tracePt t="19330" x="1525588" y="3613150"/>
          <p14:tracePt t="19340" x="1531938" y="3605213"/>
          <p14:tracePt t="19447" x="1539875" y="3605213"/>
          <p14:tracePt t="19523" x="1539875" y="3590925"/>
          <p14:tracePt t="19531" x="1546225" y="3582988"/>
          <p14:tracePt t="19538" x="1554163" y="3562350"/>
          <p14:tracePt t="19545" x="1582738" y="3505200"/>
          <p14:tracePt t="19556" x="1611313" y="3440113"/>
          <p14:tracePt t="19562" x="1611313" y="3417888"/>
          <p14:tracePt t="19575" x="1611313" y="3411538"/>
          <p14:tracePt t="19667" x="1611313" y="3403600"/>
          <p14:tracePt t="19690" x="1611313" y="3397250"/>
          <p14:tracePt t="19698" x="1611313" y="3389313"/>
          <p14:tracePt t="19783" x="1611313" y="3397250"/>
          <p14:tracePt t="19869" x="1617663" y="3397250"/>
          <p14:tracePt t="19876" x="1639888" y="3403600"/>
          <p14:tracePt t="19883" x="1697038" y="3403600"/>
          <p14:tracePt t="19892" x="1747838" y="3403600"/>
          <p14:tracePt t="19898" x="1790700" y="3403600"/>
          <p14:tracePt t="19904" x="1841500" y="3403600"/>
          <p14:tracePt t="19913" x="1906588" y="3403600"/>
          <p14:tracePt t="19927" x="2078038" y="3403600"/>
          <p14:tracePt t="19935" x="2100263" y="3403600"/>
          <p14:tracePt t="19944" x="2171700" y="3397250"/>
          <p14:tracePt t="19949" x="2200275" y="3382963"/>
          <p14:tracePt t="19959" x="2230438" y="3367088"/>
          <p14:tracePt t="19965" x="2251075" y="3352800"/>
          <p14:tracePt t="19973" x="2265363" y="3338513"/>
          <p14:tracePt t="19979" x="2293938" y="3332163"/>
          <p14:tracePt t="19990" x="2338388" y="3303588"/>
          <p14:tracePt t="19997" x="2359025" y="3289300"/>
          <p14:tracePt t="20006" x="2381250" y="3275013"/>
          <p14:tracePt t="20017" x="2401888" y="3259138"/>
          <p14:tracePt t="20022" x="2416175" y="3259138"/>
          <p14:tracePt t="20028" x="2438400" y="3252788"/>
          <p14:tracePt t="20034" x="2452688" y="3244850"/>
          <p14:tracePt t="20043" x="2460625" y="3244850"/>
          <p14:tracePt t="20050" x="2466975" y="3244850"/>
          <p14:tracePt t="20057" x="2474913" y="3244850"/>
          <p14:tracePt t="20150" x="2474913" y="3238500"/>
          <p14:tracePt t="20171" x="2474913" y="3230563"/>
          <p14:tracePt t="20214" x="2466975" y="3230563"/>
          <p14:tracePt t="20237" x="2460625" y="3230563"/>
          <p14:tracePt t="20251" x="2452688" y="3238500"/>
          <p14:tracePt t="20265" x="2452688" y="3244850"/>
          <p14:tracePt t="20273" x="2446338" y="3244850"/>
          <p14:tracePt t="20279" x="2438400" y="3244850"/>
          <p14:tracePt t="20300" x="2430463" y="3244850"/>
          <p14:tracePt t="20314" x="2424113" y="3244850"/>
          <p14:tracePt t="20323" x="2416175" y="3244850"/>
          <p14:tracePt t="20343" x="2409825" y="3244850"/>
          <p14:tracePt t="20358" x="2401888" y="3252788"/>
          <p14:tracePt t="20371" x="2401888" y="3259138"/>
          <p14:tracePt t="20383" x="2395538" y="3259138"/>
          <p14:tracePt t="20390" x="2387600" y="3259138"/>
          <p14:tracePt t="20401" x="2381250" y="3267075"/>
          <p14:tracePt t="20415" x="2373313" y="3267075"/>
          <p14:tracePt t="20421" x="2366963" y="3267075"/>
          <p14:tracePt t="20443" x="2359025" y="3267075"/>
          <p14:tracePt t="20782" x="2359025" y="3275013"/>
          <p14:tracePt t="20812" x="2366963" y="3275013"/>
          <p14:tracePt t="20824" x="2373313" y="3275013"/>
          <p14:tracePt t="20861" x="2381250" y="3267075"/>
          <p14:tracePt t="20882" x="2387600" y="3259138"/>
          <p14:tracePt t="20892" x="2395538" y="3252788"/>
          <p14:tracePt t="20911" x="2401888" y="3244850"/>
          <p14:tracePt t="20925" x="2409825" y="3238500"/>
          <p14:tracePt t="20947" x="2416175" y="3230563"/>
          <p14:tracePt t="20956" x="2424113" y="3224213"/>
          <p14:tracePt t="20975" x="2424113" y="3216275"/>
          <p14:tracePt t="20984" x="2430463" y="3216275"/>
          <p14:tracePt t="20993" x="2430463" y="3209925"/>
          <p14:tracePt t="20999" x="2438400" y="3209925"/>
          <p14:tracePt t="21012" x="2438400" y="3201988"/>
          <p14:tracePt t="21019" x="2446338" y="3195638"/>
          <p14:tracePt t="21027" x="2452688" y="3187700"/>
          <p14:tracePt t="21033" x="2460625" y="3187700"/>
          <p14:tracePt t="21043" x="2474913" y="3173413"/>
          <p14:tracePt t="21048" x="2481263" y="3159125"/>
          <p14:tracePt t="21069" x="2489200" y="3151188"/>
          <p14:tracePt t="21079" x="2495550" y="3151188"/>
          <p14:tracePt t="21094" x="2495550" y="3144838"/>
          <p14:tracePt t="21112" x="2503488" y="3144838"/>
          <p14:tracePt t="21157" x="2509838" y="3144838"/>
          <p14:tracePt t="21164" x="2517775" y="3144838"/>
          <p14:tracePt t="21177" x="2524125" y="3136900"/>
          <p14:tracePt t="21186" x="2532063" y="3130550"/>
          <p14:tracePt t="21208" x="2538413" y="3130550"/>
          <p14:tracePt t="21220" x="2546350" y="3130550"/>
          <p14:tracePt t="21267" x="2546350" y="3136900"/>
          <p14:tracePt t="21278" x="2568575" y="3144838"/>
          <p14:tracePt t="21288" x="2589213" y="3144838"/>
          <p14:tracePt t="21296" x="2611438" y="3159125"/>
          <p14:tracePt t="21302" x="2632075" y="3159125"/>
          <p14:tracePt t="21309" x="2646363" y="3167063"/>
          <p14:tracePt t="21321" x="2660650" y="3173413"/>
          <p14:tracePt t="21328" x="2668588" y="3173413"/>
          <p14:tracePt t="21342" x="2676525" y="3173413"/>
          <p14:tracePt t="21465" x="2668588" y="3167063"/>
          <p14:tracePt t="21474" x="2668588" y="3159125"/>
          <p14:tracePt t="21480" x="2668588" y="3144838"/>
          <p14:tracePt t="21485" x="2660650" y="3136900"/>
          <p14:tracePt t="21501" x="2654300" y="3130550"/>
          <p14:tracePt t="21509" x="2654300" y="3122613"/>
          <p14:tracePt t="21530" x="2654300" y="3116263"/>
          <p14:tracePt t="21538" x="2646363" y="3116263"/>
          <p14:tracePt t="21544" x="2646363" y="3108325"/>
          <p14:tracePt t="21557" x="2646363" y="3094038"/>
          <p14:tracePt t="21569" x="2640013" y="3065463"/>
          <p14:tracePt t="21575" x="2632075" y="3000375"/>
          <p14:tracePt t="21583" x="2611438" y="2935288"/>
          <p14:tracePt t="21588" x="2597150" y="2835275"/>
          <p14:tracePt t="21596" x="2574925" y="2741613"/>
          <p14:tracePt t="21604" x="2546350" y="2670175"/>
          <p14:tracePt t="21617" x="2517775" y="2568575"/>
          <p14:tracePt t="21627" x="2509838" y="2533650"/>
          <p14:tracePt t="21631" x="2495550" y="2489200"/>
          <p14:tracePt t="21640" x="2481263" y="2454275"/>
          <p14:tracePt t="21645" x="2466975" y="2411413"/>
          <p14:tracePt t="21652" x="2452688" y="2389188"/>
          <p14:tracePt t="21662" x="2446338" y="2360613"/>
          <p14:tracePt t="21669" x="2438400" y="2338388"/>
          <p14:tracePt t="21676" x="2424113" y="2317750"/>
          <p14:tracePt t="21687" x="2395538" y="2281238"/>
          <p14:tracePt t="21696" x="2381250" y="2252663"/>
          <p14:tracePt t="21704" x="2373313" y="2238375"/>
          <p14:tracePt t="21712" x="2359025" y="2216150"/>
          <p14:tracePt t="21718" x="2344738" y="2187575"/>
          <p14:tracePt t="21726" x="2338388" y="2159000"/>
          <p14:tracePt t="21733" x="2324100" y="2130425"/>
          <p14:tracePt t="21746" x="2308225" y="2093913"/>
          <p14:tracePt t="21752" x="2308225" y="2087563"/>
          <p14:tracePt t="21759" x="2308225" y="2073275"/>
          <p14:tracePt t="21774" x="2308225" y="2065338"/>
          <p14:tracePt t="21983" x="2308225" y="2073275"/>
          <p14:tracePt t="22184" x="2324100" y="2079625"/>
          <p14:tracePt t="22194" x="2352675" y="2087563"/>
          <p14:tracePt t="22200" x="2366963" y="2093913"/>
          <p14:tracePt t="22205" x="2401888" y="2108200"/>
          <p14:tracePt t="22214" x="2424113" y="2122488"/>
          <p14:tracePt t="22221" x="2446338" y="2136775"/>
          <p14:tracePt t="22231" x="2460625" y="2151063"/>
          <p14:tracePt t="22236" x="2481263" y="2173288"/>
          <p14:tracePt t="22245" x="2503488" y="2209800"/>
          <p14:tracePt t="22251" x="2538413" y="2244725"/>
          <p14:tracePt t="22263" x="2625725" y="2332038"/>
          <p14:tracePt t="22277" x="2719388" y="2417763"/>
          <p14:tracePt t="22284" x="2762250" y="2454275"/>
          <p14:tracePt t="22294" x="2790825" y="2482850"/>
          <p14:tracePt t="22302" x="2827338" y="2540000"/>
          <p14:tracePt t="22306" x="2855913" y="2590800"/>
          <p14:tracePt t="22314" x="2890838" y="2641600"/>
          <p14:tracePt t="22321" x="2906713" y="2690813"/>
          <p14:tracePt t="22329" x="2927350" y="2727325"/>
          <p14:tracePt t="22335" x="2941638" y="2770188"/>
          <p14:tracePt t="22343" x="2955925" y="2798763"/>
          <p14:tracePt t="22351" x="2970213" y="2813050"/>
          <p14:tracePt t="22361" x="2984500" y="2835275"/>
          <p14:tracePt t="22366" x="2998788" y="2863850"/>
          <p14:tracePt t="22373" x="3013075" y="2892425"/>
          <p14:tracePt t="22377" x="3028950" y="2914650"/>
          <p14:tracePt t="22385" x="3035300" y="2935288"/>
          <p14:tracePt t="22393" x="3043238" y="2957513"/>
          <p14:tracePt t="22401" x="3049588" y="2986088"/>
          <p14:tracePt t="22410" x="3049588" y="3014663"/>
          <p14:tracePt t="22421" x="3057525" y="3043238"/>
          <p14:tracePt t="22430" x="3063875" y="3065463"/>
          <p14:tracePt t="22437" x="3063875" y="3073400"/>
          <p14:tracePt t="22446" x="3071813" y="3094038"/>
          <p14:tracePt t="22453" x="3078163" y="3101975"/>
          <p14:tracePt t="22457" x="3078163" y="3116263"/>
          <p14:tracePt t="22463" x="3086100" y="3130550"/>
          <p14:tracePt t="22472" x="3092450" y="3136900"/>
          <p14:tracePt t="22483" x="3092450" y="3151188"/>
          <p14:tracePt t="22488" x="3092450" y="3167063"/>
          <p14:tracePt t="22496" x="3100388" y="3181350"/>
          <p14:tracePt t="22508" x="3114675" y="3244850"/>
          <p14:tracePt t="22516" x="3114675" y="3267075"/>
          <p14:tracePt t="22523" x="3121025" y="3303588"/>
          <p14:tracePt t="22529" x="3121025" y="3332163"/>
          <p14:tracePt t="22540" x="3128963" y="3352800"/>
          <p14:tracePt t="22546" x="3128963" y="3360738"/>
          <p14:tracePt t="22554" x="3128963" y="3382963"/>
          <p14:tracePt t="22559" x="3128963" y="3397250"/>
          <p14:tracePt t="22572" x="3128963" y="3425825"/>
          <p14:tracePt t="22580" x="3128963" y="3432175"/>
          <p14:tracePt t="22588" x="3128963" y="3440113"/>
          <p14:tracePt t="22596" x="3128963" y="3454400"/>
          <p14:tracePt t="22604" x="3128963" y="3460750"/>
          <p14:tracePt t="22616" x="3128963" y="3475038"/>
          <p14:tracePt t="22630" x="3128963" y="3482975"/>
          <p14:tracePt t="22651" x="3128963" y="3490913"/>
          <p14:tracePt t="22715" x="3128963" y="3497263"/>
          <p14:tracePt t="22802" x="3136900" y="3497263"/>
          <p14:tracePt t="22852" x="3136900" y="3505200"/>
          <p14:tracePt t="22866" x="3136900" y="3511550"/>
          <p14:tracePt t="23018" x="3128963" y="3511550"/>
          <p14:tracePt t="23026" x="3049588" y="3490913"/>
          <p14:tracePt t="23031" x="2992438" y="3475038"/>
          <p14:tracePt t="23039" x="2963863" y="3468688"/>
          <p14:tracePt t="23046" x="2949575" y="3460750"/>
          <p14:tracePt t="23055" x="2927350" y="3460750"/>
          <p14:tracePt t="23064" x="2921000" y="3454400"/>
          <p14:tracePt t="23078" x="2913063" y="3454400"/>
          <p14:tracePt t="23084" x="2906713" y="3446463"/>
          <p14:tracePt t="23089" x="2890838" y="3432175"/>
          <p14:tracePt t="23099" x="2876550" y="3417888"/>
          <p14:tracePt t="23104" x="2847975" y="3397250"/>
          <p14:tracePt t="23113" x="2819400" y="3360738"/>
          <p14:tracePt t="23118" x="2762250" y="3309938"/>
          <p14:tracePt t="23129" x="2733675" y="3259138"/>
          <p14:tracePt t="23135" x="2697163" y="3216275"/>
          <p14:tracePt t="23139" x="2676525" y="3195638"/>
          <p14:tracePt t="23150" x="2654300" y="3167063"/>
          <p14:tracePt t="23155" x="2632075" y="3136900"/>
          <p14:tracePt t="23166" x="2611438" y="3122613"/>
          <p14:tracePt t="23170" x="2603500" y="3108325"/>
          <p14:tracePt t="23183" x="2589213" y="3101975"/>
          <p14:tracePt t="23197" x="2589213" y="3094038"/>
          <p14:tracePt t="23205" x="2582863" y="3094038"/>
          <p14:tracePt t="23219" x="2574925" y="3094038"/>
          <p14:tracePt t="23276" x="2568575" y="3094038"/>
          <p14:tracePt t="23421" x="2589213" y="3101975"/>
          <p14:tracePt t="23428" x="2668588" y="3151188"/>
          <p14:tracePt t="23434" x="2798763" y="3230563"/>
          <p14:tracePt t="23444" x="2870200" y="3289300"/>
          <p14:tracePt t="23452" x="2949575" y="3338513"/>
          <p14:tracePt t="23458" x="3049588" y="3425825"/>
          <p14:tracePt t="23464" x="3136900" y="3475038"/>
          <p14:tracePt t="23474" x="3208338" y="3519488"/>
          <p14:tracePt t="23482" x="3259138" y="3548063"/>
          <p14:tracePt t="23488" x="3287713" y="3582988"/>
          <p14:tracePt t="23493" x="3322638" y="3633788"/>
          <p14:tracePt t="23503" x="3359150" y="3684588"/>
          <p14:tracePt t="23511" x="3395663" y="3756025"/>
          <p14:tracePt t="23520" x="3473450" y="3892550"/>
          <p14:tracePt t="23528" x="3546475" y="3979863"/>
          <p14:tracePt t="23537" x="3646488" y="4116388"/>
          <p14:tracePt t="23550" x="3790950" y="4310063"/>
          <p14:tracePt t="23557" x="3833813" y="4375150"/>
          <p14:tracePt t="23568" x="3876675" y="4418013"/>
          <p14:tracePt t="23573" x="3913188" y="4468813"/>
          <p14:tracePt t="23579" x="3933825" y="4497388"/>
          <p14:tracePt t="23586" x="3941763" y="4511675"/>
          <p14:tracePt t="23595" x="3941763" y="4519613"/>
          <p14:tracePt t="23616" x="3941763" y="4525963"/>
          <p14:tracePt t="23621" x="3941763" y="4533900"/>
          <p14:tracePt t="23645" x="3941763" y="4540250"/>
          <p14:tracePt t="23744" x="3941763" y="4548188"/>
          <p14:tracePt t="23816" x="3941763" y="4540250"/>
          <p14:tracePt t="23837" x="3941763" y="4533900"/>
          <p14:tracePt t="23894" x="3941763" y="4540250"/>
          <p14:tracePt t="23902" x="3913188" y="4576763"/>
          <p14:tracePt t="23919" x="3862388" y="4648200"/>
          <p14:tracePt t="23927" x="3811588" y="4684713"/>
          <p14:tracePt t="23934" x="3740150" y="4727575"/>
          <p14:tracePt t="23947" x="3589338" y="4814888"/>
          <p14:tracePt t="23953" x="3517900" y="4849813"/>
          <p14:tracePt t="23960" x="3424238" y="4908550"/>
          <p14:tracePt t="23970" x="3259138" y="5030788"/>
          <p14:tracePt t="23976" x="3106738" y="5153025"/>
          <p14:tracePt t="23987" x="2941638" y="5295900"/>
          <p14:tracePt t="23995" x="2847975" y="5354638"/>
          <p14:tracePt t="24002" x="2782888" y="5403850"/>
          <p14:tracePt t="24013" x="2719388" y="5462588"/>
          <p14:tracePt t="24021" x="2660650" y="5519738"/>
          <p14:tracePt t="24026" x="2625725" y="5548313"/>
          <p14:tracePt t="24034" x="2582863" y="5576888"/>
          <p14:tracePt t="24043" x="2560638" y="5591175"/>
          <p14:tracePt t="24048" x="2546350" y="5605463"/>
          <p14:tracePt t="24055" x="2517775" y="5619750"/>
          <p14:tracePt t="24061" x="2489200" y="5627688"/>
          <p14:tracePt t="24075" x="2424113" y="5641975"/>
          <p14:tracePt t="24082" x="2387600" y="5648325"/>
          <p14:tracePt t="24089" x="2359025" y="5648325"/>
          <p14:tracePt t="24096" x="2338388" y="5656263"/>
          <p14:tracePt t="24103" x="2316163" y="5664200"/>
          <p14:tracePt t="24112" x="2308225" y="5664200"/>
          <p14:tracePt t="24118" x="2301875" y="5664200"/>
          <p14:tracePt t="24132" x="2293938" y="5664200"/>
          <p14:tracePt t="24140" x="2287588" y="5664200"/>
          <p14:tracePt t="24160" x="2279650" y="5670550"/>
          <p14:tracePt t="24176" x="2273300" y="5678488"/>
          <p14:tracePt t="24184" x="2273300" y="5684838"/>
          <p14:tracePt t="24189" x="2259013" y="5692775"/>
          <p14:tracePt t="24199" x="2244725" y="5707063"/>
          <p14:tracePt t="24212" x="2230438" y="5721350"/>
          <p14:tracePt t="24219" x="2222500" y="5735638"/>
          <p14:tracePt t="24228" x="2216150" y="5735638"/>
          <p14:tracePt t="24234" x="2216150" y="5749925"/>
          <p14:tracePt t="24239" x="2208213" y="5749925"/>
          <p14:tracePt t="24249" x="2200275" y="5756275"/>
          <p14:tracePt t="24268" x="2193925" y="5764213"/>
          <p14:tracePt t="24278" x="2193925" y="5772150"/>
          <p14:tracePt t="24298" x="2193925" y="5778500"/>
          <p14:tracePt t="24314" x="2179638" y="5800725"/>
          <p14:tracePt t="24319" x="2171700" y="5849938"/>
          <p14:tracePt t="24330" x="2165350" y="5864225"/>
          <p14:tracePt t="24334" x="2165350" y="5872163"/>
          <p14:tracePt t="24345" x="2165350" y="5886450"/>
          <p14:tracePt t="24350" x="2157413" y="5886450"/>
          <p14:tracePt t="24357" x="2157413" y="5894388"/>
          <p14:tracePt t="24380" x="2157413" y="5900738"/>
          <p14:tracePt t="24420" x="2151063" y="5900738"/>
          <p14:tracePt t="24428" x="2151063" y="5894388"/>
          <p14:tracePt t="24434" x="2151063" y="5886450"/>
          <p14:tracePt t="24443" x="2136775" y="5872163"/>
          <p14:tracePt t="24448" x="2108200" y="5849938"/>
          <p14:tracePt t="24456" x="2078038" y="5815013"/>
          <p14:tracePt t="24462" x="2000250" y="5772150"/>
          <p14:tracePt t="24472" x="1927225" y="5727700"/>
          <p14:tracePt t="24480" x="1878013" y="5678488"/>
          <p14:tracePt t="24488" x="1819275" y="5648325"/>
          <p14:tracePt t="24494" x="1747838" y="5591175"/>
          <p14:tracePt t="24504" x="1662113" y="5526088"/>
          <p14:tracePt t="24508" x="1574800" y="5454650"/>
          <p14:tracePt t="24516" x="1511300" y="5403850"/>
          <p14:tracePt t="24524" x="1460500" y="5368925"/>
          <p14:tracePt t="24531" x="1417638" y="5324475"/>
          <p14:tracePt t="24536" x="1373188" y="5289550"/>
          <p14:tracePt t="24543" x="1338263" y="5260975"/>
          <p14:tracePt t="24550" x="1301750" y="5216525"/>
          <p14:tracePt t="24558" x="1244600" y="5159375"/>
          <p14:tracePt t="24564" x="1201738" y="5108575"/>
          <p14:tracePt t="24570" x="1157288" y="5037138"/>
          <p14:tracePt t="24579" x="1122363" y="4986338"/>
          <p14:tracePt t="24585" x="1100138" y="4929188"/>
          <p14:tracePt t="24593" x="1071563" y="4892675"/>
          <p14:tracePt t="24600" x="1057275" y="4864100"/>
          <p14:tracePt t="24608" x="1050925" y="4843463"/>
          <p14:tracePt t="24614" x="1042988" y="4835525"/>
          <p14:tracePt t="24620" x="1042988" y="4829175"/>
          <p14:tracePt t="24635" x="1035050" y="4821238"/>
          <p14:tracePt t="24722" x="1028700" y="4821238"/>
          <p14:tracePt t="24743" x="1020763" y="4821238"/>
          <p14:tracePt t="24757" x="1014413" y="4821238"/>
          <p14:tracePt t="24865" x="1014413" y="4814888"/>
          <p14:tracePt t="24875" x="1014413" y="4806950"/>
          <p14:tracePt t="24893" x="1035050" y="4792663"/>
          <p14:tracePt t="24902" x="1122363" y="4713288"/>
          <p14:tracePt t="24912" x="1244600" y="4605338"/>
          <p14:tracePt t="24917" x="1344613" y="4505325"/>
          <p14:tracePt t="24933" x="1568450" y="4338638"/>
          <p14:tracePt t="24939" x="1762125" y="4187825"/>
          <p14:tracePt t="24949" x="1892300" y="4087813"/>
          <p14:tracePt t="24955" x="1941513" y="4022725"/>
          <p14:tracePt t="24963" x="2020888" y="3951288"/>
          <p14:tracePt t="24967" x="2093913" y="3886200"/>
          <p14:tracePt t="24975" x="2171700" y="3829050"/>
          <p14:tracePt t="24980" x="2244725" y="3784600"/>
          <p14:tracePt t="24987" x="2259013" y="3770313"/>
          <p14:tracePt t="24995" x="2352675" y="3684588"/>
          <p14:tracePt t="25003" x="2401888" y="3627438"/>
          <p14:tracePt t="25012" x="2452688" y="3582988"/>
          <p14:tracePt t="25020" x="2509838" y="3533775"/>
          <p14:tracePt t="25026" x="2603500" y="3490913"/>
          <p14:tracePt t="25033" x="2676525" y="3454400"/>
          <p14:tracePt t="25041" x="2725738" y="3440113"/>
          <p14:tracePt t="25048" x="2776538" y="3425825"/>
          <p14:tracePt t="25055" x="2805113" y="3417888"/>
          <p14:tracePt t="25063" x="2813050" y="3411538"/>
          <p14:tracePt t="25074" x="2827338" y="3411538"/>
          <p14:tracePt t="25082" x="2833688" y="3411538"/>
          <p14:tracePt t="25088" x="2841625" y="3411538"/>
          <p14:tracePt t="25167" x="2841625" y="3403600"/>
          <p14:tracePt t="25182" x="2841625" y="3397250"/>
          <p14:tracePt t="25196" x="2841625" y="3389313"/>
          <p14:tracePt t="25204" x="2819400" y="3346450"/>
          <p14:tracePt t="25210" x="2776538" y="3267075"/>
          <p14:tracePt t="25218" x="2740025" y="3195638"/>
          <p14:tracePt t="25230" x="2697163" y="3122613"/>
          <p14:tracePt t="25235" x="2660650" y="3079750"/>
          <p14:tracePt t="25248" x="2617788" y="3022600"/>
          <p14:tracePt t="25256" x="2611438" y="3008313"/>
          <p14:tracePt t="25266" x="2603500" y="3008313"/>
          <p14:tracePt t="25271" x="2603500" y="3000375"/>
          <p14:tracePt t="25278" x="2597150" y="3000375"/>
          <p14:tracePt t="25289" x="2589213" y="3000375"/>
          <p14:tracePt t="25346" x="2582863" y="3000375"/>
          <p14:tracePt t="25362" x="2574925" y="3000375"/>
          <p14:tracePt t="25420" x="2568575" y="3000375"/>
          <p14:tracePt t="25491" x="2568575" y="3008313"/>
          <p14:tracePt t="25542" x="2568575" y="3014663"/>
          <p14:tracePt t="25757" x="2654300" y="3014663"/>
          <p14:tracePt t="25768" x="2921000" y="3043238"/>
          <p14:tracePt t="25772" x="3043238" y="3051175"/>
          <p14:tracePt t="25778" x="3171825" y="3073400"/>
          <p14:tracePt t="25786" x="3402013" y="3108325"/>
          <p14:tracePt t="25794" x="3517900" y="3130550"/>
          <p14:tracePt t="25806" x="3589338" y="3151188"/>
          <p14:tracePt t="25810" x="3625850" y="3167063"/>
          <p14:tracePt t="25816" x="3654425" y="3181350"/>
          <p14:tracePt t="25824" x="3675063" y="3187700"/>
          <p14:tracePt t="25829" x="3703638" y="3201988"/>
          <p14:tracePt t="25839" x="3733800" y="3230563"/>
          <p14:tracePt t="25844" x="3805238" y="3267075"/>
          <p14:tracePt t="25853" x="3905250" y="3324225"/>
          <p14:tracePt t="25858" x="3978275" y="3360738"/>
          <p14:tracePt t="25870" x="3998913" y="3375025"/>
          <p14:tracePt t="25875" x="4143375" y="3497263"/>
          <p14:tracePt t="25889" x="4387850" y="3741738"/>
          <p14:tracePt t="25895" x="4452938" y="3829050"/>
          <p14:tracePt t="25901" x="4487863" y="3871913"/>
          <p14:tracePt t="25910" x="4502150" y="3900488"/>
          <p14:tracePt t="25922" x="4516438" y="3914775"/>
          <p14:tracePt t="25935" x="4516438" y="3929063"/>
          <p14:tracePt t="25950" x="4516438" y="3937000"/>
          <p14:tracePt t="26011" x="4487863" y="3922713"/>
          <p14:tracePt t="26017" x="4487863" y="3906838"/>
          <p14:tracePt t="26022" x="4229100" y="3684588"/>
          <p14:tracePt t="26031" x="4056063" y="3554413"/>
          <p14:tracePt t="26040" x="3711575" y="3338513"/>
          <p14:tracePt t="26047" x="3503613" y="3216275"/>
          <p14:tracePt t="26055" x="3409950" y="3151188"/>
          <p14:tracePt t="26059" x="3308350" y="3079750"/>
          <p14:tracePt t="26070" x="3194050" y="3000375"/>
          <p14:tracePt t="26075" x="3100388" y="2935288"/>
          <p14:tracePt t="26083" x="3028950" y="2900363"/>
          <p14:tracePt t="26091" x="2978150" y="2878138"/>
          <p14:tracePt t="26101" x="2847975" y="2813050"/>
          <p14:tracePt t="26109" x="2754313" y="2784475"/>
          <p14:tracePt t="26118" x="2646363" y="2755900"/>
          <p14:tracePt t="26125" x="2582863" y="2741613"/>
          <p14:tracePt t="26134" x="2509838" y="2735263"/>
          <p14:tracePt t="26141" x="2438400" y="2719388"/>
          <p14:tracePt t="26148" x="2387600" y="2727325"/>
          <p14:tracePt t="26153" x="2338388" y="2735263"/>
          <p14:tracePt t="26159" x="2293938" y="2749550"/>
          <p14:tracePt t="26166" x="2265363" y="2763838"/>
          <p14:tracePt t="26174" x="2236788" y="2778125"/>
          <p14:tracePt t="26183" x="2216150" y="2792413"/>
          <p14:tracePt t="26190" x="2200275" y="2798763"/>
          <p14:tracePt t="26198" x="2193925" y="2806700"/>
          <p14:tracePt t="26203" x="2185988" y="2813050"/>
          <p14:tracePt t="26211" x="2185988" y="2820988"/>
          <p14:tracePt t="26219" x="2179638" y="2820988"/>
          <p14:tracePt t="26230" x="2171700" y="2827338"/>
          <p14:tracePt t="26235" x="2171700" y="2843213"/>
          <p14:tracePt t="26243" x="2157413" y="2886075"/>
          <p14:tracePt t="26247" x="2151063" y="2979738"/>
          <p14:tracePt t="26259" x="2151063" y="3094038"/>
          <p14:tracePt t="26267" x="2151063" y="3151188"/>
          <p14:tracePt t="26276" x="2157413" y="3244850"/>
          <p14:tracePt t="26286" x="2171700" y="3338513"/>
          <p14:tracePt t="26292" x="2185988" y="3411538"/>
          <p14:tracePt t="26299" x="2193925" y="3460750"/>
          <p14:tracePt t="26311" x="2208213" y="3497263"/>
          <p14:tracePt t="26319" x="2216150" y="3511550"/>
          <p14:tracePt t="26326" x="2216150" y="3519488"/>
          <p14:tracePt t="26340" x="2216150" y="3525838"/>
          <p14:tracePt t="26346" x="2222500" y="3525838"/>
          <p14:tracePt t="26356" x="2230438" y="3525838"/>
          <p14:tracePt t="26361" x="2273300" y="3519488"/>
          <p14:tracePt t="26370" x="2359025" y="3490913"/>
          <p14:tracePt t="26375" x="2452688" y="3460750"/>
          <p14:tracePt t="26385" x="2640013" y="3417888"/>
          <p14:tracePt t="26390" x="2884488" y="3375025"/>
          <p14:tracePt t="26403" x="2978150" y="3375025"/>
          <p14:tracePt t="26406" x="3071813" y="3375025"/>
          <p14:tracePt t="26412" x="3157538" y="3397250"/>
          <p14:tracePt t="26421" x="3228975" y="3417888"/>
          <p14:tracePt t="26427" x="3259138" y="3446463"/>
          <p14:tracePt t="26437" x="3279775" y="3454400"/>
          <p14:tracePt t="26442" x="3287713" y="3460750"/>
          <p14:tracePt t="26452" x="3294063" y="3475038"/>
          <p14:tracePt t="26464" x="3302000" y="3482975"/>
          <p14:tracePt t="26476" x="3302000" y="3490913"/>
          <p14:tracePt t="26483" x="3302000" y="3497263"/>
          <p14:tracePt t="26511" x="3302000" y="3505200"/>
          <p14:tracePt t="26526" x="3302000" y="3511550"/>
          <p14:tracePt t="26533" x="3251200" y="3548063"/>
          <p14:tracePt t="26540" x="3165475" y="3605213"/>
          <p14:tracePt t="26551" x="3114675" y="3641725"/>
          <p14:tracePt t="26557" x="3063875" y="3676650"/>
          <p14:tracePt t="26562" x="3021013" y="3706813"/>
          <p14:tracePt t="26572" x="2984500" y="3735388"/>
          <p14:tracePt t="26578" x="2955925" y="3749675"/>
          <p14:tracePt t="26588" x="2935288" y="3756025"/>
          <p14:tracePt t="26594" x="2921000" y="3763963"/>
          <p14:tracePt t="26608" x="2913063" y="3770313"/>
          <p14:tracePt t="26617" x="2906713" y="3778250"/>
          <p14:tracePt t="26693" x="2898775" y="3778250"/>
          <p14:tracePt t="26720" x="2890838" y="3778250"/>
          <p14:tracePt t="26734" x="2884488" y="3778250"/>
          <p14:tracePt t="27562" x="2884488" y="3763963"/>
          <p14:tracePt t="27575" x="2898775" y="3749675"/>
          <p14:tracePt t="27584" x="2927350" y="3727450"/>
          <p14:tracePt t="27590" x="2978150" y="3684588"/>
          <p14:tracePt t="27599" x="3078163" y="3619500"/>
          <p14:tracePt t="27606" x="3287713" y="3519488"/>
          <p14:tracePt t="27613" x="3444875" y="3432175"/>
          <p14:tracePt t="27623" x="3560763" y="3360738"/>
          <p14:tracePt t="27630" x="3748088" y="3224213"/>
          <p14:tracePt t="27633" x="3992563" y="3122613"/>
          <p14:tracePt t="27640" x="4100513" y="3073400"/>
          <p14:tracePt t="27648" x="4164013" y="3059113"/>
          <p14:tracePt t="27663" x="4337050" y="3022600"/>
          <p14:tracePt t="27672" x="4430713" y="3000375"/>
          <p14:tracePt t="27678" x="4502150" y="3000375"/>
          <p14:tracePt t="27684" x="4546600" y="3000375"/>
          <p14:tracePt t="27692" x="4595813" y="3000375"/>
          <p14:tracePt t="27697" x="4638675" y="3000375"/>
          <p14:tracePt t="27707" x="4697413" y="3000375"/>
          <p14:tracePt t="27714" x="4783138" y="3014663"/>
          <p14:tracePt t="27722" x="4854575" y="3022600"/>
          <p14:tracePt t="27729" x="4919663" y="3028950"/>
          <p14:tracePt t="27734" x="4970463" y="3043238"/>
          <p14:tracePt t="27743" x="4999038" y="3059113"/>
          <p14:tracePt t="27751" x="5027613" y="3073400"/>
          <p14:tracePt t="27755" x="5056188" y="3087688"/>
          <p14:tracePt t="27770" x="5157788" y="3136900"/>
          <p14:tracePt t="27776" x="5229225" y="3159125"/>
          <p14:tracePt t="27785" x="5280025" y="3181350"/>
          <p14:tracePt t="27791" x="5329238" y="3209925"/>
          <p14:tracePt t="27798" x="5359400" y="3224213"/>
          <p14:tracePt t="27805" x="5387975" y="3238500"/>
          <p14:tracePt t="27814" x="5416550" y="3252788"/>
          <p14:tracePt t="27825" x="5445125" y="3267075"/>
          <p14:tracePt t="27829" x="5459413" y="3281363"/>
          <p14:tracePt t="27834" x="5473700" y="3281363"/>
          <p14:tracePt t="27844" x="5473700" y="3289300"/>
          <p14:tracePt t="27849" x="5481638" y="3289300"/>
          <p14:tracePt t="27860" x="5481638" y="3295650"/>
          <p14:tracePt t="28165" x="5530850" y="3468688"/>
          <p14:tracePt t="28173" x="5545138" y="3582988"/>
          <p14:tracePt t="28179" x="5559425" y="3676650"/>
          <p14:tracePt t="28188" x="5581650" y="3821113"/>
          <p14:tracePt t="28197" x="5581650" y="3922713"/>
          <p14:tracePt t="28202" x="5581650" y="4008438"/>
          <p14:tracePt t="28213" x="5575300" y="4051300"/>
          <p14:tracePt t="28218" x="5575300" y="4108450"/>
          <p14:tracePt t="28223" x="5567363" y="4173538"/>
          <p14:tracePt t="28232" x="5559425" y="4267200"/>
          <p14:tracePt t="28237" x="5553075" y="4346575"/>
          <p14:tracePt t="28245" x="5530850" y="4418013"/>
          <p14:tracePt t="28254" x="5516563" y="4476750"/>
          <p14:tracePt t="28263" x="5495925" y="4540250"/>
          <p14:tracePt t="28269" x="5481638" y="4598988"/>
          <p14:tracePt t="28278" x="5467350" y="4662488"/>
          <p14:tracePt t="28284" x="5451475" y="4727575"/>
          <p14:tracePt t="28288" x="5445125" y="4778375"/>
          <p14:tracePt t="28296" x="5445125" y="4806950"/>
          <p14:tracePt t="28303" x="5437188" y="4829175"/>
          <p14:tracePt t="28312" x="5430838" y="4849813"/>
          <p14:tracePt t="28318" x="5430838" y="4857750"/>
          <p14:tracePt t="28323" x="5430838" y="4864100"/>
          <p14:tracePt t="28333" x="5430838" y="4872038"/>
          <p14:tracePt t="28346" x="5430838" y="4878388"/>
          <p14:tracePt t="28366" x="5430838" y="4886325"/>
          <p14:tracePt t="28417" x="5451475" y="4886325"/>
          <p14:tracePt t="28427" x="5473700" y="4886325"/>
          <p14:tracePt t="28434" x="5495925" y="4886325"/>
          <p14:tracePt t="28441" x="5524500" y="4892675"/>
          <p14:tracePt t="28453" x="5559425" y="4908550"/>
          <p14:tracePt t="28460" x="5575300" y="4914900"/>
          <p14:tracePt t="28469" x="5589588" y="4922838"/>
          <p14:tracePt t="28479" x="5610225" y="4937125"/>
          <p14:tracePt t="28483" x="5638800" y="4957763"/>
          <p14:tracePt t="28491" x="5689600" y="5000625"/>
          <p14:tracePt t="28506" x="5834063" y="5153025"/>
          <p14:tracePt t="28513" x="5883275" y="5216525"/>
          <p14:tracePt t="28519" x="5942013" y="5275263"/>
          <p14:tracePt t="28526" x="5991225" y="5303838"/>
          <p14:tracePt t="28540" x="6121400" y="5403850"/>
          <p14:tracePt t="28547" x="6192838" y="5454650"/>
          <p14:tracePt t="28554" x="6257925" y="5491163"/>
          <p14:tracePt t="28560" x="6308725" y="5511800"/>
          <p14:tracePt t="28569" x="6337300" y="5526088"/>
          <p14:tracePt t="28583" x="6357938" y="5540375"/>
          <p14:tracePt t="28589" x="6394450" y="5556250"/>
          <p14:tracePt t="28596" x="6408738" y="5562600"/>
          <p14:tracePt t="28604" x="6416675" y="5562600"/>
          <p14:tracePt t="28614" x="6445250" y="5576888"/>
          <p14:tracePt t="28619" x="6473825" y="5576888"/>
          <p14:tracePt t="28629" x="6524625" y="5584825"/>
          <p14:tracePt t="28634" x="6616700" y="5584825"/>
          <p14:tracePt t="28639" x="6710363" y="5584825"/>
          <p14:tracePt t="28649" x="6775450" y="5584825"/>
          <p14:tracePt t="28654" x="6854825" y="5576888"/>
          <p14:tracePt t="28664" x="6962775" y="5570538"/>
          <p14:tracePt t="28669" x="7062788" y="5548313"/>
          <p14:tracePt t="28678" x="7150100" y="5526088"/>
          <p14:tracePt t="28684" x="7215188" y="5497513"/>
          <p14:tracePt t="28698" x="7358063" y="5454650"/>
          <p14:tracePt t="28706" x="7451725" y="5411788"/>
          <p14:tracePt t="28715" x="7559675" y="5383213"/>
          <p14:tracePt t="28721" x="7639050" y="5360988"/>
          <p14:tracePt t="28731" x="7704138" y="5340350"/>
          <p14:tracePt t="28735" x="7797800" y="5303838"/>
          <p14:tracePt t="28740" x="7912100" y="5260975"/>
          <p14:tracePt t="28748" x="8013700" y="5224463"/>
          <p14:tracePt t="28756" x="8091488" y="5187950"/>
          <p14:tracePt t="28764" x="8142288" y="5159375"/>
          <p14:tracePt t="28770" x="8185150" y="5138738"/>
          <p14:tracePt t="28778" x="8213725" y="5124450"/>
          <p14:tracePt t="28784" x="8242300" y="5102225"/>
          <p14:tracePt t="28795" x="8264525" y="5080000"/>
          <p14:tracePt t="28800" x="8286750" y="5059363"/>
          <p14:tracePt t="28805" x="8307388" y="5037138"/>
          <p14:tracePt t="28816" x="8329613" y="5008563"/>
          <p14:tracePt t="28820" x="8358188" y="4957763"/>
          <p14:tracePt t="28827" x="8386763" y="4908550"/>
          <p14:tracePt t="28835" x="8415338" y="4857750"/>
          <p14:tracePt t="28846" x="8443913" y="4806950"/>
          <p14:tracePt t="28851" x="8466138" y="4756150"/>
          <p14:tracePt t="28855" x="8494713" y="4721225"/>
          <p14:tracePt t="28862" x="8516938" y="4684713"/>
          <p14:tracePt t="28870" x="8545513" y="4633913"/>
          <p14:tracePt t="28883" x="8596313" y="4533900"/>
          <p14:tracePt t="28896" x="8631238" y="4468813"/>
          <p14:tracePt t="28900" x="8667750" y="4360863"/>
          <p14:tracePt t="28905" x="8696325" y="4267200"/>
          <p14:tracePt t="28914" x="8724900" y="4202113"/>
          <p14:tracePt t="28933" x="8753475" y="4116388"/>
          <p14:tracePt t="28937" x="8782050" y="4087813"/>
          <p14:tracePt t="28943" x="8804275" y="4037013"/>
          <p14:tracePt t="28952" x="8832850" y="4000500"/>
          <p14:tracePt t="28963" x="8875713" y="3965575"/>
          <p14:tracePt t="28970" x="8897938" y="3943350"/>
          <p14:tracePt t="28978" x="8918575" y="3929063"/>
          <p14:tracePt t="28986" x="8926513" y="3922713"/>
          <p14:tracePt t="28995" x="8940800" y="3914775"/>
          <p14:tracePt t="29001" x="8948738" y="3900488"/>
          <p14:tracePt t="29015" x="8948738" y="3892550"/>
          <p14:tracePt t="29020" x="8955088" y="3892550"/>
          <p14:tracePt t="29031" x="8963025" y="3892550"/>
          <p14:tracePt t="29057" x="8977313" y="3886200"/>
          <p14:tracePt t="29067" x="8997950" y="3871913"/>
          <p14:tracePt t="29072" x="9012238" y="3863975"/>
          <p14:tracePt t="29093" x="9020175" y="3863975"/>
          <p14:tracePt t="29107" x="9026525" y="3863975"/>
          <p14:tracePt t="29158" x="9026525" y="3857625"/>
          <p14:tracePt t="29244" x="9026525" y="3849688"/>
          <p14:tracePt t="29255" x="9026525" y="3843338"/>
          <p14:tracePt t="29272" x="9026525" y="3835400"/>
          <p14:tracePt t="29286" x="9055100" y="3814763"/>
          <p14:tracePt t="29295" x="9070975" y="3798888"/>
          <p14:tracePt t="29301" x="9077325" y="3792538"/>
          <p14:tracePt t="29309" x="9077325" y="3784600"/>
          <p14:tracePt t="29316" x="9085263" y="3784600"/>
          <p14:tracePt t="29325" x="9091613" y="3784600"/>
          <p14:tracePt t="29360" x="9091613" y="3778250"/>
          <p14:tracePt t="29402" x="9091613" y="3770313"/>
          <p14:tracePt t="29445" x="9099550" y="3763963"/>
          <p14:tracePt t="29456" x="9105900" y="3749675"/>
          <p14:tracePt t="29467" x="9113838" y="3741738"/>
          <p14:tracePt t="29476" x="9120188" y="3741738"/>
          <p14:tracePt t="29488" x="9120188" y="3735388"/>
          <p14:tracePt t="29812" x="9120188" y="3721100"/>
          <p14:tracePt t="29821" x="9148763" y="3690938"/>
          <p14:tracePt t="29827" x="9178925" y="3670300"/>
          <p14:tracePt t="29837" x="9199563" y="3648075"/>
          <p14:tracePt t="29844" x="9213850" y="3633788"/>
          <p14:tracePt t="29848" x="9228138" y="3627438"/>
          <p14:tracePt t="29855" x="9242425" y="3613150"/>
          <p14:tracePt t="29866" x="9250363" y="3613150"/>
          <p14:tracePt t="29873" x="9250363" y="3605213"/>
          <p14:tracePt t="29878" x="9256713" y="3605213"/>
          <p14:tracePt t="29884" x="9264650" y="3605213"/>
          <p14:tracePt t="30395" x="9264650" y="3613150"/>
          <p14:tracePt t="32155" x="9236075" y="3576638"/>
          <p14:tracePt t="32163" x="9156700" y="3511550"/>
          <p14:tracePt t="32171" x="9085263" y="3460750"/>
          <p14:tracePt t="32179" x="9026525" y="3411538"/>
          <p14:tracePt t="32184" x="8991600" y="3375025"/>
          <p14:tracePt t="32194" x="8963025" y="3360738"/>
          <p14:tracePt t="32203" x="8948738" y="3352800"/>
          <p14:tracePt t="32209" x="8940800" y="3346450"/>
          <p14:tracePt t="32216" x="8940800" y="3338513"/>
          <p14:tracePt t="32222" x="8932863" y="3338513"/>
          <p14:tracePt t="32237" x="8926513" y="3338513"/>
          <p14:tracePt t="32258" x="8918575" y="3338513"/>
          <p14:tracePt t="32270" x="8912225" y="3338513"/>
          <p14:tracePt t="32293" x="8912225" y="3332163"/>
          <p14:tracePt t="32302" x="8904288" y="3332163"/>
          <p14:tracePt t="32319" x="8897938" y="3324225"/>
          <p14:tracePt t="32323" x="8890000" y="3317875"/>
          <p14:tracePt t="32333" x="8883650" y="3295650"/>
          <p14:tracePt t="32339" x="8869363" y="3267075"/>
          <p14:tracePt t="32345" x="8832850" y="3224213"/>
          <p14:tracePt t="32357" x="8796338" y="3187700"/>
          <p14:tracePt t="32364" x="8796338" y="3173413"/>
          <p14:tracePt t="32372" x="8782050" y="3173413"/>
          <p14:tracePt t="32378" x="8782050" y="3167063"/>
          <p14:tracePt t="32386" x="8775700" y="3167063"/>
          <p14:tracePt t="32493" x="8775700" y="3159125"/>
          <p14:tracePt t="32529" x="8775700" y="3151188"/>
          <p14:tracePt t="32538" x="8782050" y="3151188"/>
          <p14:tracePt t="32546" x="8796338" y="3151188"/>
          <p14:tracePt t="32553" x="8810625" y="3151188"/>
          <p14:tracePt t="32559" x="8818563" y="3159125"/>
          <p14:tracePt t="32567" x="8832850" y="3159125"/>
          <p14:tracePt t="32574" x="8840788" y="3159125"/>
          <p14:tracePt t="32580" x="8840788" y="3167063"/>
          <p14:tracePt t="32588" x="8855075" y="3181350"/>
          <p14:tracePt t="32601" x="8869363" y="3187700"/>
          <p14:tracePt t="32613" x="8890000" y="3201988"/>
          <p14:tracePt t="32617" x="8904288" y="3224213"/>
          <p14:tracePt t="32623" x="8940800" y="3244850"/>
          <p14:tracePt t="32634" x="8977313" y="3275013"/>
          <p14:tracePt t="32640" x="9034463" y="3324225"/>
          <p14:tracePt t="32647" x="9070975" y="3352800"/>
          <p14:tracePt t="32655" x="9085263" y="3367088"/>
          <p14:tracePt t="32663" x="9120188" y="3403600"/>
          <p14:tracePt t="32673" x="9178925" y="3468688"/>
          <p14:tracePt t="32680" x="9199563" y="3505200"/>
          <p14:tracePt t="32689" x="9221788" y="3533775"/>
          <p14:tracePt t="32700" x="9250363" y="3576638"/>
          <p14:tracePt t="32704" x="9256713" y="3613150"/>
          <p14:tracePt t="32714" x="9271000" y="3633788"/>
          <p14:tracePt t="32718" x="9285288" y="3662363"/>
          <p14:tracePt t="32724" x="9293225" y="3684588"/>
          <p14:tracePt t="32733" x="9307513" y="3698875"/>
          <p14:tracePt t="32741" x="9329738" y="3721100"/>
          <p14:tracePt t="32754" x="9378950" y="3763963"/>
          <p14:tracePt t="32760" x="9401175" y="3778250"/>
          <p14:tracePt t="32766" x="9415463" y="3784600"/>
          <p14:tracePt t="32774" x="9437688" y="3792538"/>
          <p14:tracePt t="32782" x="9451975" y="3806825"/>
          <p14:tracePt t="32789" x="9458325" y="3814763"/>
          <p14:tracePt t="32796" x="9466263" y="3821113"/>
          <p14:tracePt t="32805" x="9472613" y="3821113"/>
          <p14:tracePt t="32816" x="9480550" y="3829050"/>
          <p14:tracePt t="32821" x="9486900" y="3835400"/>
          <p14:tracePt t="32827" x="9494838" y="3835400"/>
          <p14:tracePt t="32834" x="9501188" y="3849688"/>
          <p14:tracePt t="32840" x="9523413" y="3871913"/>
          <p14:tracePt t="32845" x="9545638" y="3900488"/>
          <p14:tracePt t="32852" x="9588500" y="3943350"/>
          <p14:tracePt t="32861" x="9639300" y="3986213"/>
          <p14:tracePt t="32872" x="9696450" y="4030663"/>
          <p14:tracePt t="32877" x="9745663" y="4073525"/>
          <p14:tracePt t="32884" x="9790113" y="4108450"/>
          <p14:tracePt t="32889" x="9818688" y="4130675"/>
          <p14:tracePt t="32899" x="9839325" y="4152900"/>
          <p14:tracePt t="32913" x="9875838" y="4187825"/>
          <p14:tracePt t="32920" x="9890125" y="4195763"/>
          <p14:tracePt t="32928" x="9904413" y="4202113"/>
          <p14:tracePt t="32936" x="9904413" y="4210050"/>
          <p14:tracePt t="32943" x="9912350" y="4216400"/>
          <p14:tracePt t="32961" x="9918700" y="4216400"/>
          <p14:tracePt t="32969" x="9926638" y="4216400"/>
          <p14:tracePt t="32982" x="9926638" y="4224338"/>
          <p14:tracePt t="32989" x="9932988" y="4238625"/>
          <p14:tracePt t="32998" x="9947275" y="4267200"/>
          <p14:tracePt t="33004" x="9955213" y="4295775"/>
          <p14:tracePt t="33014" x="9961563" y="4310063"/>
          <p14:tracePt t="33019" x="9969500" y="4318000"/>
          <p14:tracePt t="33030" x="9969500" y="4332288"/>
          <p14:tracePt t="33047" x="9969500" y="4338638"/>
          <p14:tracePt t="33063" x="9969500" y="4346575"/>
          <p14:tracePt t="35069" x="9969500" y="4338638"/>
          <p14:tracePt t="35075" x="9883775" y="4295775"/>
          <p14:tracePt t="35084" x="9574213" y="4202113"/>
          <p14:tracePt t="35091" x="9523413" y="4187825"/>
          <p14:tracePt t="35099" x="9472613" y="4159250"/>
          <p14:tracePt t="35106" x="9393238" y="4108450"/>
          <p14:tracePt t="35115" x="9285288" y="4022725"/>
          <p14:tracePt t="35119" x="9163050" y="3937000"/>
          <p14:tracePt t="35124" x="9085263" y="3871913"/>
          <p14:tracePt t="35133" x="9012238" y="3792538"/>
          <p14:tracePt t="35139" x="8963025" y="3741738"/>
          <p14:tracePt t="35147" x="8918575" y="3684588"/>
          <p14:tracePt t="35158" x="8890000" y="3641725"/>
          <p14:tracePt t="35164" x="8869363" y="3627438"/>
          <p14:tracePt t="35168" x="8855075" y="3605213"/>
          <p14:tracePt t="35178" x="8847138" y="3590925"/>
          <p14:tracePt t="35192" x="8840788" y="3590925"/>
          <p14:tracePt t="35197" x="8832850" y="3582988"/>
          <p14:tracePt t="35219" x="8832850" y="3576638"/>
          <p14:tracePt t="35240" x="8832850" y="3562350"/>
          <p14:tracePt t="35248" x="8826500" y="3525838"/>
          <p14:tracePt t="35261" x="8818563" y="3446463"/>
          <p14:tracePt t="35269" x="8818563" y="3411538"/>
          <p14:tracePt t="35279" x="8818563" y="3382963"/>
          <p14:tracePt t="35284" x="8818563" y="3360738"/>
          <p14:tracePt t="35294" x="8810625" y="3352800"/>
          <p14:tracePt t="35298" x="8810625" y="3332163"/>
          <p14:tracePt t="35308" x="8804275" y="3317875"/>
          <p14:tracePt t="35313" x="8796338" y="3303588"/>
          <p14:tracePt t="35319" x="8789988" y="3281363"/>
          <p14:tracePt t="35328" x="8782050" y="3267075"/>
          <p14:tracePt t="35334" x="8782050" y="3252788"/>
          <p14:tracePt t="35343" x="8782050" y="3244850"/>
          <p14:tracePt t="35349" x="8775700" y="3238500"/>
          <p14:tracePt t="35362" x="8775700" y="3230563"/>
          <p14:tracePt t="35405" x="8775700" y="3224213"/>
          <p14:tracePt t="35414" x="8775700" y="3216275"/>
          <p14:tracePt t="35441" x="8775700" y="3209925"/>
          <p14:tracePt t="35521" x="8775700" y="3201988"/>
          <p14:tracePt t="35541" x="8775700" y="3195638"/>
          <p14:tracePt t="35549" x="8775700" y="3187700"/>
          <p14:tracePt t="35566" x="8775700" y="3181350"/>
          <p14:tracePt t="35585" x="8775700" y="3173413"/>
          <p14:tracePt t="35593" x="8775700" y="3167063"/>
          <p14:tracePt t="35686" x="8782050" y="3167063"/>
          <p14:tracePt t="35695" x="8789988" y="3167063"/>
          <p14:tracePt t="35702" x="8810625" y="3167063"/>
          <p14:tracePt t="35708" x="8826500" y="3167063"/>
          <p14:tracePt t="35721" x="8832850" y="3167063"/>
          <p14:tracePt t="35730" x="8840788" y="3167063"/>
          <p14:tracePt t="35743" x="8847138" y="3167063"/>
          <p14:tracePt t="35765" x="8855075" y="3167063"/>
          <p14:tracePt t="35817" x="8861425" y="3167063"/>
          <p14:tracePt t="35824" x="8875713" y="3167063"/>
          <p14:tracePt t="35831" x="8883650" y="3173413"/>
          <p14:tracePt t="35839" x="8890000" y="3173413"/>
          <p14:tracePt t="35847" x="8897938" y="3173413"/>
          <p14:tracePt t="35865" x="8904288" y="3173413"/>
          <p14:tracePt t="36290" x="8904288" y="3167063"/>
          <p14:tracePt t="36354" x="8897938" y="3167063"/>
          <p14:tracePt t="36368" x="8890000" y="3167063"/>
          <p14:tracePt t="36405" x="8883650" y="3167063"/>
          <p14:tracePt t="36419" x="8875713" y="3167063"/>
          <p14:tracePt t="36426" x="8869363" y="3167063"/>
          <p14:tracePt t="36433" x="8861425" y="3167063"/>
          <p14:tracePt t="36445" x="8855075" y="3167063"/>
          <p14:tracePt t="36462" x="8847138" y="3167063"/>
          <p14:tracePt t="36470" x="8840788" y="3167063"/>
          <p14:tracePt t="36490" x="8832850" y="3167063"/>
          <p14:tracePt t="36505" x="8826500" y="3167063"/>
          <p14:tracePt t="37059" x="8832850" y="3167063"/>
          <p14:tracePt t="37068" x="8847138" y="3173413"/>
          <p14:tracePt t="37075" x="8869363" y="3187700"/>
          <p14:tracePt t="37085" x="8897938" y="3201988"/>
          <p14:tracePt t="37091" x="8918575" y="3216275"/>
          <p14:tracePt t="37095" x="8932863" y="3224213"/>
          <p14:tracePt t="37104" x="8955088" y="3244850"/>
          <p14:tracePt t="37115" x="8977313" y="3267075"/>
          <p14:tracePt t="37118" x="8991600" y="3281363"/>
          <p14:tracePt t="37126" x="8997950" y="3295650"/>
          <p14:tracePt t="37134" x="9012238" y="3317875"/>
          <p14:tracePt t="37140" x="9026525" y="3332163"/>
          <p14:tracePt t="37145" x="9034463" y="3338513"/>
          <p14:tracePt t="37152" x="9034463" y="3346450"/>
          <p14:tracePt t="37162" x="9040813" y="3352800"/>
          <p14:tracePt t="37171" x="9048750" y="3360738"/>
          <p14:tracePt t="37176" x="9055100" y="3367088"/>
          <p14:tracePt t="37184" x="9070975" y="3375025"/>
          <p14:tracePt t="37196" x="9099550" y="3397250"/>
          <p14:tracePt t="37203" x="9120188" y="3411538"/>
          <p14:tracePt t="37211" x="9148763" y="3425825"/>
          <p14:tracePt t="37222" x="9185275" y="3440113"/>
          <p14:tracePt t="37226" x="9213850" y="3454400"/>
          <p14:tracePt t="37241" x="9264650" y="3475038"/>
          <p14:tracePt t="37247" x="9285288" y="3490913"/>
          <p14:tracePt t="37254" x="9293225" y="3505200"/>
          <p14:tracePt t="37264" x="9307513" y="3511550"/>
          <p14:tracePt t="37271" x="9315450" y="3525838"/>
          <p14:tracePt t="37276" x="9329738" y="3540125"/>
          <p14:tracePt t="37282" x="9329738" y="3548063"/>
          <p14:tracePt t="37294" x="9344025" y="3568700"/>
          <p14:tracePt t="37298" x="9358313" y="3582988"/>
          <p14:tracePt t="37304" x="9372600" y="3598863"/>
          <p14:tracePt t="37311" x="9401175" y="3619500"/>
          <p14:tracePt t="37319" x="9423400" y="3656013"/>
          <p14:tracePt t="37326" x="9466263" y="3684588"/>
          <p14:tracePt t="37339" x="9523413" y="3727450"/>
          <p14:tracePt t="37347" x="9551988" y="3756025"/>
          <p14:tracePt t="37357" x="9574213" y="3763963"/>
          <p14:tracePt t="37361" x="9588500" y="3778250"/>
          <p14:tracePt t="37368" x="9602788" y="3792538"/>
          <p14:tracePt t="37375" x="9617075" y="3798888"/>
          <p14:tracePt t="37385" x="9623425" y="3806825"/>
          <p14:tracePt t="37392" x="9623425" y="3814763"/>
          <p14:tracePt t="37397" x="9623425" y="3821113"/>
          <p14:tracePt t="37406" x="9631363" y="3829050"/>
          <p14:tracePt t="37412" x="9639300" y="3835400"/>
          <p14:tracePt t="37422" x="9639300" y="3843338"/>
          <p14:tracePt t="37440" x="9639300" y="3849688"/>
          <p14:tracePt t="37452" x="9645650" y="3849688"/>
          <p14:tracePt t="37462" x="9645650" y="3857625"/>
          <p14:tracePt t="37533" x="9653588" y="3857625"/>
          <p14:tracePt t="37541" x="9659938" y="3871913"/>
          <p14:tracePt t="37552" x="9674225" y="3900488"/>
          <p14:tracePt t="37559" x="9702800" y="3937000"/>
          <p14:tracePt t="37563" x="9731375" y="3979863"/>
          <p14:tracePt t="37569" x="9745663" y="4000500"/>
          <p14:tracePt t="37578" x="9761538" y="4030663"/>
          <p14:tracePt t="37586" x="9775825" y="4037013"/>
          <p14:tracePt t="37597" x="9796463" y="4059238"/>
          <p14:tracePt t="37603" x="9804400" y="4079875"/>
          <p14:tracePt t="37609" x="9818688" y="4094163"/>
          <p14:tracePt t="37613" x="9839325" y="4102100"/>
          <p14:tracePt t="37622" x="9853613" y="4116388"/>
          <p14:tracePt t="37628" x="9867900" y="4138613"/>
          <p14:tracePt t="37639" x="9890125" y="4159250"/>
          <p14:tracePt t="37645" x="9918700" y="4173538"/>
          <p14:tracePt t="37652" x="9947275" y="4202113"/>
          <p14:tracePt t="37656" x="9991725" y="4230688"/>
          <p14:tracePt t="37664" x="10040938" y="4281488"/>
          <p14:tracePt t="37669" x="10106025" y="4324350"/>
          <p14:tracePt t="37676" x="10148888" y="4360863"/>
          <p14:tracePt t="37685" x="10177463" y="4383088"/>
          <p14:tracePt t="37693" x="10199688" y="4397375"/>
          <p14:tracePt t="37703" x="10213975" y="4411663"/>
          <p14:tracePt t="37710" x="10213975" y="4418013"/>
          <p14:tracePt t="37720" x="10221913" y="4425950"/>
          <p14:tracePt t="37728" x="10221913" y="4432300"/>
          <p14:tracePt t="37742" x="10221913" y="4440238"/>
          <p14:tracePt t="37814" x="10221913" y="4432300"/>
          <p14:tracePt t="37828" x="10221913" y="4425950"/>
          <p14:tracePt t="37837" x="10213975" y="4425950"/>
          <p14:tracePt t="37843" x="10206038" y="4425950"/>
          <p14:tracePt t="37865" x="10199688" y="4425950"/>
          <p14:tracePt t="37880" x="10191750" y="4418013"/>
          <p14:tracePt t="37893" x="10177463" y="4411663"/>
          <p14:tracePt t="37910" x="10171113" y="4411663"/>
          <p14:tracePt t="37922" x="10156825" y="4411663"/>
          <p14:tracePt t="37929" x="10148888" y="4411663"/>
          <p14:tracePt t="37935" x="10128250" y="4411663"/>
          <p14:tracePt t="37945" x="10120313" y="4411663"/>
          <p14:tracePt t="37952" x="10113963" y="4411663"/>
          <p14:tracePt t="37967" x="10106025" y="4411663"/>
          <p14:tracePt t="37986" x="10098088" y="4411663"/>
          <p14:tracePt t="37995" x="10091738" y="4411663"/>
          <p14:tracePt t="38022" x="10083800" y="4411663"/>
          <p14:tracePt t="38036" x="10083800" y="4418013"/>
          <p14:tracePt t="38044" x="10083800" y="4425950"/>
          <p14:tracePt t="38058" x="10077450" y="4425950"/>
          <p14:tracePt t="38069" x="10077450" y="4432300"/>
          <p14:tracePt t="38073" x="10077450" y="4440238"/>
          <p14:tracePt t="38080" x="10069513" y="4440238"/>
          <p14:tracePt t="38090" x="10063163" y="4440238"/>
          <p14:tracePt t="38095" x="10063163" y="4446588"/>
          <p14:tracePt t="38103" x="10063163" y="4454525"/>
          <p14:tracePt t="38108" x="10055225" y="4454525"/>
          <p14:tracePt t="38137" x="10048875" y="4460875"/>
          <p14:tracePt t="38145" x="10040938" y="4460875"/>
          <p14:tracePt t="38166" x="10026650" y="4476750"/>
          <p14:tracePt t="38174" x="9975850" y="4525963"/>
          <p14:tracePt t="38186" x="9932988" y="4554538"/>
          <p14:tracePt t="38190" x="9904413" y="4591050"/>
          <p14:tracePt t="38197" x="9861550" y="4619625"/>
          <p14:tracePt t="38206" x="9804400" y="4676775"/>
          <p14:tracePt t="38212" x="9775825" y="4706938"/>
          <p14:tracePt t="38219" x="9731375" y="4727575"/>
          <p14:tracePt t="38224" x="9702800" y="4749800"/>
          <p14:tracePt t="38232" x="9653588" y="4784725"/>
          <p14:tracePt t="38244" x="9531350" y="4843463"/>
          <p14:tracePt t="38252" x="9458325" y="4864100"/>
          <p14:tracePt t="38262" x="9393238" y="4892675"/>
          <p14:tracePt t="38268" x="9336088" y="4908550"/>
          <p14:tracePt t="38276" x="9250363" y="4965700"/>
          <p14:tracePt t="38284" x="9120188" y="5030788"/>
          <p14:tracePt t="38291" x="8969375" y="5102225"/>
          <p14:tracePt t="38296" x="8883650" y="5159375"/>
          <p14:tracePt t="38305" x="8826500" y="5195888"/>
          <p14:tracePt t="38313" x="8775700" y="5210175"/>
          <p14:tracePt t="38324" x="8696325" y="5253038"/>
          <p14:tracePt t="38337" x="8674100" y="5260975"/>
          <p14:tracePt t="38341" x="8659813" y="5267325"/>
          <p14:tracePt t="38352" x="8653463" y="5275263"/>
          <p14:tracePt t="38360" x="8653463" y="5281613"/>
          <p14:tracePt t="38370" x="8645525" y="5281613"/>
          <p14:tracePt t="38389" x="8639175" y="5289550"/>
          <p14:tracePt t="38468" x="8639175" y="5281613"/>
          <p14:tracePt t="38476" x="8639175" y="5275263"/>
          <p14:tracePt t="38511" x="8639175" y="5267325"/>
          <p14:tracePt t="38519" x="8639175" y="5260975"/>
          <p14:tracePt t="38526" x="8639175" y="5253038"/>
          <p14:tracePt t="38536" x="8639175" y="5246688"/>
          <p14:tracePt t="38544" x="8631238" y="5238750"/>
          <p14:tracePt t="38557" x="8631238" y="5232400"/>
          <p14:tracePt t="38564" x="8624888" y="5224463"/>
          <p14:tracePt t="38584" x="8616950" y="5224463"/>
          <p14:tracePt t="38591" x="8610600" y="5224463"/>
          <p14:tracePt t="38605" x="8602663" y="5216525"/>
          <p14:tracePt t="38611" x="8551863" y="5153025"/>
          <p14:tracePt t="38622" x="8509000" y="5094288"/>
          <p14:tracePt t="38629" x="8480425" y="5065713"/>
          <p14:tracePt t="38641" x="8386763" y="5008563"/>
          <p14:tracePt t="38654" x="8250238" y="4979988"/>
          <p14:tracePt t="38662" x="8193088" y="4965700"/>
          <p14:tracePt t="38672" x="8150225" y="4965700"/>
          <p14:tracePt t="38678" x="8113713" y="4965700"/>
          <p14:tracePt t="38686" x="8091488" y="4965700"/>
          <p14:tracePt t="38693" x="8077200" y="4965700"/>
          <p14:tracePt t="38703" x="8070850" y="4965700"/>
          <p14:tracePt t="38712" x="8062913" y="4965700"/>
          <p14:tracePt t="38735" x="8056563" y="4965700"/>
          <p14:tracePt t="38741" x="8048625" y="4965700"/>
          <p14:tracePt t="38763" x="8042275" y="4965700"/>
          <p14:tracePt t="38871" x="8048625" y="4957763"/>
          <p14:tracePt t="38882" x="8056563" y="4943475"/>
          <p14:tracePt t="38887" x="8099425" y="4892675"/>
          <p14:tracePt t="38894" x="8142288" y="4829175"/>
          <p14:tracePt t="38900" x="8199438" y="4741863"/>
          <p14:tracePt t="38909" x="8250238" y="4670425"/>
          <p14:tracePt t="38919" x="8286750" y="4598988"/>
          <p14:tracePt t="38923" x="8321675" y="4525963"/>
          <p14:tracePt t="38939" x="8415338" y="4260850"/>
          <p14:tracePt t="38944" x="8443913" y="4173538"/>
          <p14:tracePt t="38953" x="8472488" y="4102100"/>
          <p14:tracePt t="38959" x="8516938" y="4037013"/>
          <p14:tracePt t="38969" x="8596313" y="3965575"/>
          <p14:tracePt t="38974" x="8739188" y="3857625"/>
          <p14:tracePt t="38980" x="8855075" y="3798888"/>
          <p14:tracePt t="38988" x="8948738" y="3749675"/>
          <p14:tracePt t="38994" x="9063038" y="3735388"/>
          <p14:tracePt t="39003" x="9178925" y="3721100"/>
          <p14:tracePt t="39010" x="9264650" y="3727450"/>
          <p14:tracePt t="39021" x="9307513" y="3735388"/>
          <p14:tracePt t="39025" x="9350375" y="3749675"/>
          <p14:tracePt t="39029" x="9378950" y="3770313"/>
          <p14:tracePt t="39035" x="9415463" y="3792538"/>
          <p14:tracePt t="39044" x="9472613" y="3829050"/>
          <p14:tracePt t="39051" x="9545638" y="3863975"/>
          <p14:tracePt t="39060" x="9617075" y="3900488"/>
          <p14:tracePt t="39068" x="9667875" y="3937000"/>
          <p14:tracePt t="39077" x="9710738" y="3971925"/>
          <p14:tracePt t="39082" x="9731375" y="3994150"/>
          <p14:tracePt t="39089" x="9753600" y="4008438"/>
          <p14:tracePt t="39095" x="9775825" y="4037013"/>
          <p14:tracePt t="39102" x="9790113" y="4079875"/>
          <p14:tracePt t="39109" x="9796463" y="4108450"/>
          <p14:tracePt t="39119" x="9804400" y="4122738"/>
          <p14:tracePt t="39124" x="9810750" y="4138613"/>
          <p14:tracePt t="39130" x="9810750" y="4144963"/>
          <p14:tracePt t="39138" x="9810750" y="4159250"/>
          <p14:tracePt t="39150" x="9810750" y="4167188"/>
          <p14:tracePt t="39161" x="9810750" y="4181475"/>
          <p14:tracePt t="39182" x="9810750" y="4187825"/>
          <p14:tracePt t="39192" x="9810750" y="4202113"/>
          <p14:tracePt t="39195" x="9810750" y="4224338"/>
          <p14:tracePt t="39202" x="9810750" y="4252913"/>
          <p14:tracePt t="39211" x="9810750" y="4275138"/>
          <p14:tracePt t="39218" x="9810750" y="4303713"/>
          <p14:tracePt t="39226" x="9810750" y="4332288"/>
          <p14:tracePt t="39233" x="9810750" y="4360863"/>
          <p14:tracePt t="39242" x="9810750" y="4397375"/>
          <p14:tracePt t="39246" x="9810750" y="4432300"/>
          <p14:tracePt t="39252" x="9810750" y="4468813"/>
          <p14:tracePt t="39261" x="9810750" y="4497388"/>
          <p14:tracePt t="39267" x="9810750" y="4505325"/>
          <p14:tracePt t="39274" x="9810750" y="4533900"/>
          <p14:tracePt t="39288" x="9818688" y="4562475"/>
          <p14:tracePt t="39294" x="9825038" y="4584700"/>
          <p14:tracePt t="39304" x="9825038" y="4598988"/>
          <p14:tracePt t="39309" x="9825038" y="4605338"/>
          <p14:tracePt t="39319" x="9825038" y="4619625"/>
          <p14:tracePt t="39338" x="9825038" y="4627563"/>
          <p14:tracePt t="39345" x="9825038" y="4633913"/>
          <p14:tracePt t="39369" x="9825038" y="4641850"/>
          <p14:tracePt t="39375" x="9825038" y="4648200"/>
          <p14:tracePt t="39389" x="9810750" y="4670425"/>
          <p14:tracePt t="39396" x="9745663" y="4749800"/>
          <p14:tracePt t="39405" x="9682163" y="4814888"/>
          <p14:tracePt t="39411" x="9594850" y="4900613"/>
          <p14:tracePt t="39419" x="9531350" y="4951413"/>
          <p14:tracePt t="39426" x="9472613" y="5008563"/>
          <p14:tracePt t="39439" x="9372600" y="5138738"/>
          <p14:tracePt t="39447" x="9315450" y="5210175"/>
          <p14:tracePt t="39456" x="9285288" y="5253038"/>
          <p14:tracePt t="39462" x="9242425" y="5303838"/>
          <p14:tracePt t="39472" x="9199563" y="5340350"/>
          <p14:tracePt t="39476" x="9148763" y="5375275"/>
          <p14:tracePt t="39485" x="9105900" y="5403850"/>
          <p14:tracePt t="39490" x="9063038" y="5440363"/>
          <p14:tracePt t="39496" x="9020175" y="5468938"/>
          <p14:tracePt t="39506" x="8983663" y="5505450"/>
          <p14:tracePt t="39513" x="8926513" y="5556250"/>
          <p14:tracePt t="39521" x="8861425" y="5605463"/>
          <p14:tracePt t="39527" x="8810625" y="5641975"/>
          <p14:tracePt t="39535" x="8775700" y="5664200"/>
          <p14:tracePt t="39546" x="8724900" y="5692775"/>
          <p14:tracePt t="39554" x="8702675" y="5692775"/>
          <p14:tracePt t="39562" x="8696325" y="5699125"/>
          <p14:tracePt t="39572" x="8674100" y="5699125"/>
          <p14:tracePt t="39576" x="8667750" y="5699125"/>
          <p14:tracePt t="39586" x="8645525" y="5699125"/>
          <p14:tracePt t="39593" x="8631238" y="5699125"/>
          <p14:tracePt t="39597" x="8624888" y="5699125"/>
          <p14:tracePt t="39605" x="8610600" y="5699125"/>
          <p14:tracePt t="39611" x="8602663" y="5699125"/>
          <p14:tracePt t="39619" x="8588375" y="5699125"/>
          <p14:tracePt t="39632" x="8580438" y="5699125"/>
          <p14:tracePt t="39640" x="8566150" y="5699125"/>
          <p14:tracePt t="39654" x="8559800" y="5699125"/>
          <p14:tracePt t="39668" x="8551863" y="5699125"/>
          <p14:tracePt t="39690" x="8545513" y="5699125"/>
          <p14:tracePt t="39705" x="8545513" y="5707063"/>
          <p14:tracePt t="39713" x="8545513" y="5713413"/>
          <p14:tracePt t="39718" x="8537575" y="5713413"/>
          <p14:tracePt t="39733" x="8537575" y="5721350"/>
          <p14:tracePt t="39742" x="8531225" y="5721350"/>
          <p14:tracePt t="39752" x="8531225" y="5727700"/>
          <p14:tracePt t="39757" x="8516938" y="5727700"/>
          <p14:tracePt t="39762" x="8509000" y="5727700"/>
          <p14:tracePt t="39771" x="8494713" y="5735638"/>
          <p14:tracePt t="39777" x="8488363" y="5741988"/>
          <p14:tracePt t="39787" x="8466138" y="5741988"/>
          <p14:tracePt t="39793" x="8443913" y="5749925"/>
          <p14:tracePt t="39800" x="8437563" y="5756275"/>
          <p14:tracePt t="39808" x="8415338" y="5764213"/>
          <p14:tracePt t="39813" x="8408988" y="5764213"/>
          <p14:tracePt t="39824" x="8401050" y="5764213"/>
          <p14:tracePt t="39829" x="8386763" y="5772150"/>
          <p14:tracePt t="39835" x="8386763" y="5778500"/>
          <p14:tracePt t="39851" x="8380413" y="5778500"/>
          <p14:tracePt t="39863" x="8372475" y="5778500"/>
          <p14:tracePt t="39885" x="8366125" y="5778500"/>
          <p14:tracePt t="39895" x="8358188" y="5778500"/>
          <p14:tracePt t="39919" x="8350250" y="5778500"/>
          <p14:tracePt t="39933" x="8335963" y="5772150"/>
          <p14:tracePt t="39939" x="8315325" y="5741988"/>
          <p14:tracePt t="39944" x="8286750" y="5707063"/>
          <p14:tracePt t="39954" x="8242300" y="5664200"/>
          <p14:tracePt t="39959" x="8193088" y="5619750"/>
          <p14:tracePt t="39970" x="8062913" y="5526088"/>
          <p14:tracePt t="39978" x="7997825" y="5483225"/>
          <p14:tracePt t="39984" x="7948613" y="5448300"/>
          <p14:tracePt t="39993" x="7905750" y="5411788"/>
          <p14:tracePt t="40001" x="7854950" y="5375275"/>
          <p14:tracePt t="40012" x="7783513" y="5332413"/>
          <p14:tracePt t="40016" x="7724775" y="5295900"/>
          <p14:tracePt t="40022" x="7653338" y="5253038"/>
          <p14:tracePt t="40027" x="7602538" y="5210175"/>
          <p14:tracePt t="40037" x="7567613" y="5173663"/>
          <p14:tracePt t="40047" x="7516813" y="5124450"/>
          <p14:tracePt t="40052" x="7480300" y="5080000"/>
          <p14:tracePt t="40059" x="7451725" y="5037138"/>
          <p14:tracePt t="40068" x="7415213" y="5008563"/>
          <p14:tracePt t="40074" x="7380288" y="4957763"/>
          <p14:tracePt t="40083" x="7351713" y="4914900"/>
          <p14:tracePt t="40089" x="7329488" y="4886325"/>
          <p14:tracePt t="40096" x="7307263" y="4864100"/>
          <p14:tracePt t="40107" x="7286625" y="4843463"/>
          <p14:tracePt t="40119" x="7286625" y="4835525"/>
          <p14:tracePt t="40122" x="7286625" y="4829175"/>
          <p14:tracePt t="40129" x="7278688" y="4829175"/>
          <p14:tracePt t="40139" x="7272338" y="4829175"/>
          <p14:tracePt t="40186" x="7264400" y="4821238"/>
          <p14:tracePt t="40208" x="7258050" y="4821238"/>
          <p14:tracePt t="40216" x="7258050" y="4814888"/>
          <p14:tracePt t="40236" x="7250113" y="4814888"/>
          <p14:tracePt t="40244" x="7243763" y="4806950"/>
          <p14:tracePt t="40250" x="7243763" y="4792663"/>
          <p14:tracePt t="40263" x="7235825" y="4778375"/>
          <p14:tracePt t="40269" x="7221538" y="4764088"/>
          <p14:tracePt t="40273" x="7215188" y="4764088"/>
          <p14:tracePt t="40280" x="7215188" y="4756150"/>
          <p14:tracePt t="40287" x="7207250" y="4749800"/>
          <p14:tracePt t="40294" x="7200900" y="4741863"/>
          <p14:tracePt t="40387" x="7207250" y="4741863"/>
          <p14:tracePt t="40409" x="7215188" y="4741863"/>
          <p14:tracePt t="40416" x="7221538" y="4735513"/>
          <p14:tracePt t="40426" x="7235825" y="4727575"/>
          <p14:tracePt t="40439" x="7386638" y="4584700"/>
          <p14:tracePt t="40447" x="7473950" y="4460875"/>
          <p14:tracePt t="40458" x="7596188" y="4332288"/>
          <p14:tracePt t="40462" x="7667625" y="4252913"/>
          <p14:tracePt t="40469" x="7761288" y="4167188"/>
          <p14:tracePt t="40477" x="7832725" y="4102100"/>
          <p14:tracePt t="40484" x="7897813" y="4037013"/>
          <p14:tracePt t="40495" x="7997825" y="3906838"/>
          <p14:tracePt t="40503" x="8034338" y="3857625"/>
          <p14:tracePt t="40510" x="8077200" y="3821113"/>
          <p14:tracePt t="40520" x="8105775" y="3792538"/>
          <p14:tracePt t="40530" x="8135938" y="3756025"/>
          <p14:tracePt t="40536" x="8170863" y="3727450"/>
          <p14:tracePt t="40542" x="8199438" y="3698875"/>
          <p14:tracePt t="40546" x="8228013" y="3676650"/>
          <p14:tracePt t="40555" x="8258175" y="3648075"/>
          <p14:tracePt t="40567" x="8321675" y="3605213"/>
          <p14:tracePt t="40576" x="8335963" y="3582988"/>
          <p14:tracePt t="40584" x="8358188" y="3576638"/>
          <p14:tracePt t="40591" x="8380413" y="3548063"/>
          <p14:tracePt t="40599" x="8401050" y="3525838"/>
          <p14:tracePt t="40606" x="8423275" y="3505200"/>
          <p14:tracePt t="40615" x="8437563" y="3490913"/>
          <p14:tracePt t="40619" x="8466138" y="3468688"/>
          <p14:tracePt t="40625" x="8488363" y="3460750"/>
          <p14:tracePt t="40633" x="8509000" y="3446463"/>
          <p14:tracePt t="40640" x="8531225" y="3440113"/>
          <p14:tracePt t="40649" x="8559800" y="3425825"/>
          <p14:tracePt t="40655" x="8588375" y="3417888"/>
          <p14:tracePt t="40665" x="8616950" y="3411538"/>
          <p14:tracePt t="40670" x="8645525" y="3397250"/>
          <p14:tracePt t="40676" x="8659813" y="3397250"/>
          <p14:tracePt t="40684" x="8682038" y="3389313"/>
          <p14:tracePt t="40690" x="8696325" y="3382963"/>
          <p14:tracePt t="40698" x="8718550" y="3367088"/>
          <p14:tracePt t="40704" x="8747125" y="3367088"/>
          <p14:tracePt t="40711" x="8782050" y="3346450"/>
          <p14:tracePt t="40718" x="8826500" y="3332163"/>
          <p14:tracePt t="40726" x="8855075" y="3317875"/>
          <p14:tracePt t="40733" x="8869363" y="3309938"/>
          <p14:tracePt t="40740" x="8890000" y="3303588"/>
          <p14:tracePt t="40749" x="8897938" y="3295650"/>
          <p14:tracePt t="40757" x="8904288" y="3289300"/>
          <p14:tracePt t="40764" x="8918575" y="3281363"/>
          <p14:tracePt t="40770" x="8926513" y="3281363"/>
          <p14:tracePt t="40786" x="8926513" y="3275013"/>
          <p14:tracePt t="40792" x="8932863" y="3267075"/>
          <p14:tracePt t="40812" x="8940800" y="3259138"/>
          <p14:tracePt t="40863" x="8948738" y="3259138"/>
          <p14:tracePt t="41487" x="8883650" y="3244850"/>
          <p14:tracePt t="41495" x="8826500" y="3224213"/>
          <p14:tracePt t="41503" x="8775700" y="3209925"/>
          <p14:tracePt t="41511" x="8747125" y="3195638"/>
          <p14:tracePt t="41519" x="8718550" y="3181350"/>
          <p14:tracePt t="41526" x="8696325" y="3167063"/>
          <p14:tracePt t="41533" x="8682038" y="3167063"/>
          <p14:tracePt t="41542" x="8659813" y="3167063"/>
          <p14:tracePt t="41547" x="8653463" y="3167063"/>
          <p14:tracePt t="41553" x="8639175" y="3167063"/>
          <p14:tracePt t="41568" x="8631238" y="3167063"/>
          <p14:tracePt t="41582" x="8624888" y="3167063"/>
          <p14:tracePt t="41590" x="8616950" y="3167063"/>
          <p14:tracePt t="41611" x="8610600" y="3167063"/>
          <p14:tracePt t="41623" x="8602663" y="3167063"/>
          <p14:tracePt t="41654" x="8596313" y="3167063"/>
          <p14:tracePt t="41667" x="8588375" y="3159125"/>
          <p14:tracePt t="41674" x="8580438" y="3144838"/>
          <p14:tracePt t="41682" x="8559800" y="3136900"/>
          <p14:tracePt t="41692" x="8551863" y="3130550"/>
          <p14:tracePt t="41699" x="8545513" y="3122613"/>
          <p14:tracePt t="41704" x="8537575" y="3122613"/>
          <p14:tracePt t="41714" x="8531225" y="3122613"/>
          <p14:tracePt t="41732" x="8523288" y="3122613"/>
          <p14:tracePt t="41746" x="8516938" y="3122613"/>
          <p14:tracePt t="41775" x="8509000" y="3122613"/>
          <p14:tracePt t="41825" x="8502650" y="3122613"/>
          <p14:tracePt t="41855" x="8494713" y="3122613"/>
          <p14:tracePt t="41868" x="8488363" y="3122613"/>
          <p14:tracePt t="41891" x="8480425" y="3122613"/>
          <p14:tracePt t="41900" x="8472488" y="3122613"/>
          <p14:tracePt t="41909" x="8472488" y="3130550"/>
          <p14:tracePt t="41913" x="8466138" y="3136900"/>
          <p14:tracePt t="41926" x="8423275" y="3195638"/>
          <p14:tracePt t="41932" x="8394700" y="3224213"/>
          <p14:tracePt t="41943" x="8366125" y="3259138"/>
          <p14:tracePt t="41954" x="8335963" y="3281363"/>
          <p14:tracePt t="41959" x="8293100" y="3324225"/>
          <p14:tracePt t="41964" x="8242300" y="3352800"/>
          <p14:tracePt t="41970" x="8185150" y="3397250"/>
          <p14:tracePt t="41978" x="8150225" y="3440113"/>
          <p14:tracePt t="41990" x="8062913" y="3519488"/>
          <p14:tracePt t="41998" x="8020050" y="3562350"/>
          <p14:tracePt t="42009" x="7969250" y="3605213"/>
          <p14:tracePt t="42017" x="7889875" y="3662363"/>
          <p14:tracePt t="42021" x="7818438" y="3721100"/>
          <p14:tracePt t="42026" x="7739063" y="3770313"/>
          <p14:tracePt t="42035" x="7689850" y="3829050"/>
          <p14:tracePt t="42042" x="7631113" y="3878263"/>
          <p14:tracePt t="42051" x="7602538" y="3922713"/>
          <p14:tracePt t="42065" x="7531100" y="3994150"/>
          <p14:tracePt t="42071" x="7494588" y="4030663"/>
          <p14:tracePt t="42081" x="7480300" y="4037013"/>
          <p14:tracePt t="42085" x="7466013" y="4059238"/>
          <p14:tracePt t="42091" x="7437438" y="4079875"/>
          <p14:tracePt t="42099" x="7423150" y="4094163"/>
          <p14:tracePt t="42110" x="7400925" y="4116388"/>
          <p14:tracePt t="42115" x="7372350" y="4152900"/>
          <p14:tracePt t="42120" x="7337425" y="4195763"/>
          <p14:tracePt t="42130" x="7315200" y="4238625"/>
          <p14:tracePt t="42136" x="7300913" y="4267200"/>
          <p14:tracePt t="42143" x="7286625" y="4275138"/>
          <p14:tracePt t="42150" x="7286625" y="4281488"/>
          <p14:tracePt t="42162" x="7278688" y="4289425"/>
          <p14:tracePt t="42179" x="7272338" y="4295775"/>
          <p14:tracePt t="42195" x="7272338" y="4303713"/>
          <p14:tracePt t="42224" x="7272338" y="4318000"/>
          <p14:tracePt t="42231" x="7292975" y="4346575"/>
          <p14:tracePt t="42236" x="7300913" y="4360863"/>
          <p14:tracePt t="42245" x="7337425" y="4403725"/>
          <p14:tracePt t="42251" x="7386638" y="4446588"/>
          <p14:tracePt t="42262" x="7429500" y="4483100"/>
          <p14:tracePt t="42267" x="7473950" y="4505325"/>
          <p14:tracePt t="42279" x="7531100" y="4540250"/>
          <p14:tracePt t="42286" x="7567613" y="4562475"/>
          <p14:tracePt t="42297" x="7645400" y="4613275"/>
          <p14:tracePt t="42303" x="7739063" y="4676775"/>
          <p14:tracePt t="42310" x="7826375" y="4749800"/>
          <p14:tracePt t="42318" x="7889875" y="4800600"/>
          <p14:tracePt t="42329" x="7954963" y="4872038"/>
          <p14:tracePt t="42336" x="8034338" y="4965700"/>
          <p14:tracePt t="42345" x="8105775" y="5037138"/>
          <p14:tracePt t="42351" x="8113713" y="5059363"/>
          <p14:tracePt t="42360" x="8185150" y="5145088"/>
          <p14:tracePt t="42367" x="8235950" y="5195888"/>
          <p14:tracePt t="42377" x="8272463" y="5232400"/>
          <p14:tracePt t="42383" x="8301038" y="5260975"/>
          <p14:tracePt t="42387" x="8329613" y="5281613"/>
          <p14:tracePt t="42394" x="8366125" y="5303838"/>
          <p14:tracePt t="42401" x="8394700" y="5346700"/>
          <p14:tracePt t="42409" x="8437563" y="5389563"/>
          <p14:tracePt t="42418" x="8451850" y="5403850"/>
          <p14:tracePt t="42425" x="8523288" y="5454650"/>
          <p14:tracePt t="42434" x="8602663" y="5505450"/>
          <p14:tracePt t="42438" x="8653463" y="5534025"/>
          <p14:tracePt t="42445" x="8702675" y="5556250"/>
          <p14:tracePt t="42451" x="8753475" y="5576888"/>
          <p14:tracePt t="42463" x="8775700" y="5584825"/>
          <p14:tracePt t="42469" x="8804275" y="5591175"/>
          <p14:tracePt t="42476" x="8826500" y="5591175"/>
          <p14:tracePt t="42480" x="8840788" y="5599113"/>
          <p14:tracePt t="42491" x="8861425" y="5599113"/>
          <p14:tracePt t="42505" x="8869363" y="5599113"/>
          <p14:tracePt t="42516" x="8875713" y="5599113"/>
          <p14:tracePt t="42526" x="8883650" y="5599113"/>
          <p14:tracePt t="42566" x="8883650" y="5591175"/>
          <p14:tracePt t="42573" x="8890000" y="5576888"/>
          <p14:tracePt t="42581" x="8904288" y="5548313"/>
          <p14:tracePt t="42588" x="8904288" y="5519738"/>
          <p14:tracePt t="42596" x="8912225" y="5497513"/>
          <p14:tracePt t="42602" x="8918575" y="5483225"/>
          <p14:tracePt t="42610" x="8918575" y="5476875"/>
          <p14:tracePt t="42631" x="8926513" y="5462588"/>
          <p14:tracePt t="42640" x="8940800" y="5448300"/>
          <p14:tracePt t="42647" x="8969375" y="5440363"/>
          <p14:tracePt t="42652" x="8983663" y="5426075"/>
          <p14:tracePt t="42661" x="9005888" y="5411788"/>
          <p14:tracePt t="42668" x="9034463" y="5403850"/>
          <p14:tracePt t="42676" x="9040813" y="5397500"/>
          <p14:tracePt t="42685" x="9070975" y="5383213"/>
          <p14:tracePt t="42696" x="9099550" y="5375275"/>
          <p14:tracePt t="42703" x="9120188" y="5360988"/>
          <p14:tracePt t="42712" x="9134475" y="5354638"/>
          <p14:tracePt t="42720" x="9148763" y="5346700"/>
          <p14:tracePt t="42724" x="9170988" y="5332413"/>
          <p14:tracePt t="42733" x="9193213" y="5324475"/>
          <p14:tracePt t="42745" x="9236075" y="5295900"/>
          <p14:tracePt t="42753" x="9278938" y="5260975"/>
          <p14:tracePt t="42763" x="9329738" y="5224463"/>
          <p14:tracePt t="42768" x="9378950" y="5167313"/>
          <p14:tracePt t="42777" x="9429750" y="5087938"/>
          <p14:tracePt t="42782" x="9466263" y="5022850"/>
          <p14:tracePt t="42794" x="9531350" y="4900613"/>
          <p14:tracePt t="42799" x="9566275" y="4806950"/>
          <p14:tracePt t="42811" x="9623425" y="4662488"/>
          <p14:tracePt t="42819" x="9653588" y="4613275"/>
          <p14:tracePt t="42828" x="9667875" y="4548188"/>
          <p14:tracePt t="42834" x="9674225" y="4491038"/>
          <p14:tracePt t="42842" x="9696450" y="4418013"/>
          <p14:tracePt t="42847" x="9696450" y="4368800"/>
          <p14:tracePt t="42854" x="9702800" y="4346575"/>
          <p14:tracePt t="42864" x="9702800" y="4324350"/>
          <p14:tracePt t="42875" x="9702800" y="4318000"/>
          <p14:tracePt t="43137" x="9551988" y="4238625"/>
          <p14:tracePt t="43145" x="9415463" y="4144963"/>
          <p14:tracePt t="43151" x="9329738" y="4065588"/>
          <p14:tracePt t="43156" x="9213850" y="3994150"/>
          <p14:tracePt t="43165" x="9148763" y="3951288"/>
          <p14:tracePt t="43172" x="9113838" y="3929063"/>
          <p14:tracePt t="43179" x="9085263" y="3914775"/>
          <p14:tracePt t="43185" x="9077325" y="3906838"/>
          <p14:tracePt t="43193" x="9070975" y="3906838"/>
          <p14:tracePt t="43207" x="9063038" y="3900488"/>
          <p14:tracePt t="43220" x="9055100" y="3900488"/>
          <p14:tracePt t="43234" x="9055100" y="3886200"/>
          <p14:tracePt t="43242" x="9055100" y="3863975"/>
          <p14:tracePt t="43251" x="9055100" y="3843338"/>
          <p14:tracePt t="43260" x="9055100" y="3829050"/>
          <p14:tracePt t="43268" x="9055100" y="3814763"/>
          <p14:tracePt t="43272" x="9055100" y="3798888"/>
          <p14:tracePt t="43285" x="9063038" y="3798888"/>
          <p14:tracePt t="43300" x="9070975" y="3792538"/>
          <p14:tracePt t="43307" x="9085263" y="3792538"/>
          <p14:tracePt t="43316" x="9113838" y="3778250"/>
          <p14:tracePt t="43323" x="9142413" y="3770313"/>
          <p14:tracePt t="43333" x="9170988" y="3763963"/>
          <p14:tracePt t="43340" x="9178925" y="3763963"/>
          <p14:tracePt t="43346" x="9193213" y="3763963"/>
          <p14:tracePt t="43350" x="9199563" y="3763963"/>
          <p14:tracePt t="43365" x="9207500" y="3763963"/>
          <p14:tracePt t="43386" x="9207500" y="3756025"/>
          <p14:tracePt t="43401" x="9207500" y="3749675"/>
          <p14:tracePt t="43414" x="9199563" y="3727450"/>
          <p14:tracePt t="43422" x="9142413" y="3676650"/>
          <p14:tracePt t="43428" x="9055100" y="3627438"/>
          <p14:tracePt t="43437" x="8983663" y="3568700"/>
          <p14:tracePt t="43449" x="8926513" y="3533775"/>
          <p14:tracePt t="43453" x="8890000" y="3497263"/>
          <p14:tracePt t="43459" x="8855075" y="3475038"/>
          <p14:tracePt t="43472" x="8775700" y="3425825"/>
          <p14:tracePt t="43480" x="8761413" y="3425825"/>
          <p14:tracePt t="43493" x="8739188" y="3425825"/>
          <p14:tracePt t="43500" x="8732838" y="3417888"/>
          <p14:tracePt t="43511" x="8724900" y="3417888"/>
          <p14:tracePt t="43517" x="8718550" y="3417888"/>
          <p14:tracePt t="43536" x="8710613" y="3411538"/>
          <p14:tracePt t="43558" x="8702675" y="3403600"/>
          <p14:tracePt t="43566" x="8696325" y="3403600"/>
          <p14:tracePt t="43587" x="8688388" y="3403600"/>
          <p14:tracePt t="43594" x="8688388" y="3397250"/>
          <p14:tracePt t="43605" x="8682038" y="3389313"/>
          <p14:tracePt t="43622" x="8667750" y="3382963"/>
          <p14:tracePt t="43630" x="8667750" y="3375025"/>
          <p14:tracePt t="43638" x="8659813" y="3367088"/>
          <p14:tracePt t="43646" x="8645525" y="3360738"/>
          <p14:tracePt t="43653" x="8639175" y="3352800"/>
          <p14:tracePt t="43666" x="8631238" y="3352800"/>
          <p14:tracePt t="43675" x="8624888" y="3346450"/>
          <p14:tracePt t="43681" x="8624888" y="3338513"/>
          <p14:tracePt t="43695" x="8616950" y="3338513"/>
          <p14:tracePt t="43703" x="8610600" y="3332163"/>
          <p14:tracePt t="43714" x="8610600" y="3309938"/>
          <p14:tracePt t="43718" x="8596313" y="3303588"/>
          <p14:tracePt t="43723" x="8588375" y="3289300"/>
          <p14:tracePt t="43734" x="8580438" y="3275013"/>
          <p14:tracePt t="43748" x="8574088" y="3275013"/>
          <p14:tracePt t="43755" x="8574088" y="3267075"/>
          <p14:tracePt t="43766" x="8566150" y="3267075"/>
          <p14:tracePt t="43846" x="8566150" y="3259138"/>
          <p14:tracePt t="43932" x="8574088" y="3259138"/>
          <p14:tracePt t="43942" x="8596313" y="3259138"/>
          <p14:tracePt t="43950" x="8645525" y="3259138"/>
          <p14:tracePt t="43953" x="8739188" y="3281363"/>
          <p14:tracePt t="43962" x="8826500" y="3289300"/>
          <p14:tracePt t="43968" x="8883650" y="3295650"/>
          <p14:tracePt t="43976" x="8940800" y="3317875"/>
          <p14:tracePt t="43983" x="9040813" y="3346450"/>
          <p14:tracePt t="43991" x="9156700" y="3382963"/>
          <p14:tracePt t="43998" x="9250363" y="3403600"/>
          <p14:tracePt t="44008" x="9301163" y="3417888"/>
          <p14:tracePt t="44014" x="9364663" y="3446463"/>
          <p14:tracePt t="44021" x="9423400" y="3475038"/>
          <p14:tracePt t="44033" x="9602788" y="3519488"/>
          <p14:tracePt t="44040" x="9674225" y="3540125"/>
          <p14:tracePt t="44049" x="9725025" y="3554413"/>
          <p14:tracePt t="44055" x="9761538" y="3568700"/>
          <p14:tracePt t="44063" x="9790113" y="3582988"/>
          <p14:tracePt t="44069" x="9818688" y="3598863"/>
          <p14:tracePt t="44081" x="9861550" y="3619500"/>
          <p14:tracePt t="44087" x="9898063" y="3633788"/>
          <p14:tracePt t="44090" x="9940925" y="3662363"/>
          <p14:tracePt t="44097" x="9969500" y="3676650"/>
          <p14:tracePt t="44104" x="9998075" y="3690938"/>
          <p14:tracePt t="44119" x="10026650" y="3706813"/>
          <p14:tracePt t="44131" x="10040938" y="3706813"/>
          <p14:tracePt t="44136" x="10048875" y="3713163"/>
          <p14:tracePt t="44141" x="10069513" y="3721100"/>
          <p14:tracePt t="44151" x="10077450" y="3727450"/>
          <p14:tracePt t="44157" x="10098088" y="3735388"/>
          <p14:tracePt t="44169" x="10128250" y="3749675"/>
          <p14:tracePt t="44179" x="10148888" y="3756025"/>
          <p14:tracePt t="44186" x="10171113" y="3778250"/>
          <p14:tracePt t="44195" x="10191750" y="3798888"/>
          <p14:tracePt t="44198" x="10221913" y="3821113"/>
          <p14:tracePt t="44207" x="10250488" y="3843338"/>
          <p14:tracePt t="44212" x="10271125" y="3863975"/>
          <p14:tracePt t="44219" x="10285413" y="3878263"/>
          <p14:tracePt t="44229" x="10299700" y="3878263"/>
          <p14:tracePt t="44236" x="10299700" y="3886200"/>
          <p14:tracePt t="44245" x="10307638" y="3886200"/>
          <p14:tracePt t="44249" x="10307638" y="3892550"/>
          <p14:tracePt t="44254" x="10307638" y="3900488"/>
          <p14:tracePt t="44277" x="10307638" y="3906838"/>
          <p14:tracePt t="44292" x="10307638" y="3914775"/>
          <p14:tracePt t="44312" x="10307638" y="3922713"/>
          <p14:tracePt t="44323" x="10307638" y="3929063"/>
          <p14:tracePt t="44330" x="10313988" y="3951288"/>
          <p14:tracePt t="44338" x="10313988" y="3971925"/>
          <p14:tracePt t="44345" x="10313988" y="3994150"/>
          <p14:tracePt t="44350" x="10313988" y="4022725"/>
          <p14:tracePt t="44357" x="10307638" y="4051300"/>
          <p14:tracePt t="44363" x="10307638" y="4065588"/>
          <p14:tracePt t="44370" x="10307638" y="4079875"/>
          <p14:tracePt t="44381" x="10299700" y="4087813"/>
          <p14:tracePt t="44387" x="10293350" y="4087813"/>
          <p14:tracePt t="44391" x="10293350" y="4094163"/>
          <p14:tracePt t="44401" x="10285413" y="4102100"/>
          <p14:tracePt t="44420" x="10285413" y="4108450"/>
          <p14:tracePt t="44431" x="10279063" y="4108450"/>
          <p14:tracePt t="44436" x="10271125" y="4116388"/>
          <p14:tracePt t="44457" x="10271125" y="4122738"/>
          <p14:tracePt t="44536" x="10271125" y="4130675"/>
          <p14:tracePt t="44550" x="10271125" y="4138613"/>
          <p14:tracePt t="44565" x="10264775" y="4138613"/>
          <p14:tracePt t="44572" x="10264775" y="4159250"/>
          <p14:tracePt t="44578" x="10256838" y="4173538"/>
          <p14:tracePt t="44587" x="10250488" y="4187825"/>
          <p14:tracePt t="44598" x="10250488" y="4202113"/>
          <p14:tracePt t="44604" x="10242550" y="4230688"/>
          <p14:tracePt t="44608" x="10236200" y="4252913"/>
          <p14:tracePt t="44615" x="10236200" y="4267200"/>
          <p14:tracePt t="44622" x="10236200" y="4281488"/>
          <p14:tracePt t="44629" x="10228263" y="4289425"/>
          <p14:tracePt t="44645" x="10228263" y="4295775"/>
          <p14:tracePt t="44680" x="10228263" y="4289425"/>
          <p14:tracePt t="44689" x="10221913" y="4281488"/>
          <p14:tracePt t="44697" x="10213975" y="4267200"/>
          <p14:tracePt t="44704" x="10213975" y="4246563"/>
          <p14:tracePt t="44713" x="10206038" y="4216400"/>
          <p14:tracePt t="44719" x="10206038" y="4202113"/>
          <p14:tracePt t="44723" x="10163175" y="4044950"/>
          <p14:tracePt t="44731" x="10142538" y="3957638"/>
          <p14:tracePt t="44737" x="10120313" y="3878263"/>
          <p14:tracePt t="44745" x="10098088" y="3814763"/>
          <p14:tracePt t="44754" x="10069513" y="3756025"/>
          <p14:tracePt t="44766" x="10034588" y="3676650"/>
          <p14:tracePt t="44773" x="10020300" y="3656013"/>
          <p14:tracePt t="44782" x="9998075" y="3633788"/>
          <p14:tracePt t="44788" x="9991725" y="3619500"/>
          <p14:tracePt t="44797" x="9975850" y="3619500"/>
          <p14:tracePt t="44803" x="9961563" y="3605213"/>
          <p14:tracePt t="44818" x="9955213" y="3598863"/>
          <p14:tracePt t="44823" x="9947275" y="3590925"/>
          <p14:tracePt t="44838" x="9940925" y="3590925"/>
          <p14:tracePt t="44846" x="9932988" y="3590925"/>
          <p14:tracePt t="44864" x="9926638" y="3582988"/>
          <p14:tracePt t="44868" x="9918700" y="3582988"/>
          <p14:tracePt t="44873" x="9904413" y="3576638"/>
          <p14:tracePt t="44884" x="9890125" y="3568700"/>
          <p14:tracePt t="44889" x="9867900" y="3568700"/>
          <p14:tracePt t="44895" x="9847263" y="3562350"/>
          <p14:tracePt t="44902" x="9804400" y="3548063"/>
          <p14:tracePt t="44916" x="9682163" y="3505200"/>
          <p14:tracePt t="44931" x="9559925" y="3460750"/>
          <p14:tracePt t="44939" x="9509125" y="3446463"/>
          <p14:tracePt t="44947" x="9466263" y="3440113"/>
          <p14:tracePt t="44953" x="9415463" y="3425825"/>
          <p14:tracePt t="44967" x="9293225" y="3403600"/>
          <p14:tracePt t="44974" x="9221788" y="3389313"/>
          <p14:tracePt t="44983" x="9178925" y="3382963"/>
          <p14:tracePt t="44989" x="9128125" y="3375025"/>
          <p14:tracePt t="44998" x="9099550" y="3375025"/>
          <p14:tracePt t="45006" x="9063038" y="3352800"/>
          <p14:tracePt t="45017" x="8963025" y="3324225"/>
          <p14:tracePt t="45024" x="8912225" y="3309938"/>
          <p14:tracePt t="45033" x="8855075" y="3275013"/>
          <p14:tracePt t="45040" x="8804275" y="3252788"/>
          <p14:tracePt t="45049" x="8761413" y="3230563"/>
          <p14:tracePt t="45055" x="8732838" y="3209925"/>
          <p14:tracePt t="45065" x="8702675" y="3173413"/>
          <p14:tracePt t="45070" x="8674100" y="3151188"/>
          <p14:tracePt t="45075" x="8653463" y="3136900"/>
          <p14:tracePt t="45084" x="8631238" y="3116263"/>
          <p14:tracePt t="45091" x="8602663" y="3101975"/>
          <p14:tracePt t="45101" x="8566150" y="3087688"/>
          <p14:tracePt t="45105" x="8537575" y="3073400"/>
          <p14:tracePt t="45111" x="8509000" y="3073400"/>
          <p14:tracePt t="45119" x="8480425" y="3065463"/>
          <p14:tracePt t="45125" x="8466138" y="3065463"/>
          <p14:tracePt t="45135" x="8451850" y="3065463"/>
          <p14:tracePt t="45141" x="8437563" y="3065463"/>
          <p14:tracePt t="45148" x="8415338" y="3065463"/>
          <p14:tracePt t="45155" x="8408988" y="3065463"/>
          <p14:tracePt t="45162" x="8394700" y="3065463"/>
          <p14:tracePt t="45170" x="8372475" y="3065463"/>
          <p14:tracePt t="45175" x="8358188" y="3073400"/>
          <p14:tracePt t="45185" x="8343900" y="3073400"/>
          <p14:tracePt t="45192" x="8329613" y="3087688"/>
          <p14:tracePt t="45201" x="8286750" y="3101975"/>
          <p14:tracePt t="45206" x="8235950" y="3130550"/>
          <p14:tracePt t="45212" x="8185150" y="3159125"/>
          <p14:tracePt t="45221" x="8135938" y="3195638"/>
          <p14:tracePt t="45232" x="8085138" y="3230563"/>
          <p14:tracePt t="45237" x="8056563" y="3252788"/>
          <p14:tracePt t="45242" x="8034338" y="3275013"/>
          <p14:tracePt t="45249" x="8020050" y="3289300"/>
          <p14:tracePt t="45258" x="8005763" y="3295650"/>
          <p14:tracePt t="45265" x="8005763" y="3309938"/>
          <p14:tracePt t="45276" x="7997825" y="3309938"/>
          <p14:tracePt t="45283" x="7991475" y="3317875"/>
          <p14:tracePt t="45291" x="7983538" y="3317875"/>
          <p14:tracePt t="45301" x="7983538" y="3324225"/>
          <p14:tracePt t="45308" x="7983538" y="3332163"/>
          <p14:tracePt t="45327" x="7983538" y="3338513"/>
          <p14:tracePt t="45341" x="7977188" y="3346450"/>
          <p14:tracePt t="45351" x="7969250" y="3360738"/>
          <p14:tracePt t="45357" x="7969250" y="3389313"/>
          <p14:tracePt t="45363" x="7962900" y="3411538"/>
          <p14:tracePt t="45371" x="7954963" y="3454400"/>
          <p14:tracePt t="45377" x="7940675" y="3490913"/>
          <p14:tracePt t="45385" x="7926388" y="3562350"/>
          <p14:tracePt t="45394" x="7905750" y="3619500"/>
          <p14:tracePt t="45399" x="7897813" y="3648075"/>
          <p14:tracePt t="45406" x="7889875" y="3676650"/>
          <p14:tracePt t="45415" x="7875588" y="3706813"/>
          <p14:tracePt t="45421" x="7875588" y="3713163"/>
          <p14:tracePt t="45429" x="7875588" y="3727450"/>
          <p14:tracePt t="45435" x="7869238" y="3741738"/>
          <p14:tracePt t="45456" x="7869238" y="3749675"/>
          <p14:tracePt t="45470" x="7869238" y="3756025"/>
          <p14:tracePt t="45493" x="7869238" y="3763963"/>
          <p14:tracePt t="45501" x="7869238" y="3770313"/>
          <p14:tracePt t="45528" x="7869238" y="3778250"/>
          <p14:tracePt t="45544" x="7869238" y="3784600"/>
          <p14:tracePt t="45556" x="7861300" y="3821113"/>
          <p14:tracePt t="45563" x="7854950" y="3857625"/>
          <p14:tracePt t="45571" x="7854950" y="3886200"/>
          <p14:tracePt t="45578" x="7840663" y="3906838"/>
          <p14:tracePt t="45586" x="7832725" y="3937000"/>
          <p14:tracePt t="45596" x="7818438" y="3965575"/>
          <p14:tracePt t="45602" x="7812088" y="3994150"/>
          <p14:tracePt t="45607" x="7797800" y="4022725"/>
          <p14:tracePt t="45617" x="7789863" y="4030663"/>
          <p14:tracePt t="45630" x="7789863" y="4051300"/>
          <p14:tracePt t="45637" x="7783513" y="4051300"/>
          <p14:tracePt t="45644" x="7775575" y="4051300"/>
          <p14:tracePt t="45650" x="7775575" y="4059238"/>
          <p14:tracePt t="45660" x="7775575" y="4065588"/>
          <p14:tracePt t="45667" x="7767638" y="4065588"/>
          <p14:tracePt t="45678" x="7761288" y="4065588"/>
          <p14:tracePt t="45687" x="7753350" y="4065588"/>
          <p14:tracePt t="45708" x="7747000" y="4065588"/>
          <p14:tracePt t="45722" x="7739063" y="4065588"/>
          <p14:tracePt t="46097" x="7739063" y="4059238"/>
          <p14:tracePt t="46104" x="7739063" y="4051300"/>
          <p14:tracePt t="46113" x="7739063" y="4030663"/>
          <p14:tracePt t="46118" x="7739063" y="4000500"/>
          <p14:tracePt t="46129" x="7747000" y="3965575"/>
          <p14:tracePt t="46133" x="7753350" y="3906838"/>
          <p14:tracePt t="46145" x="7761288" y="3871913"/>
          <p14:tracePt t="46153" x="7761288" y="3863975"/>
          <p14:tracePt t="46163" x="7761288" y="3857625"/>
          <p14:tracePt t="46176" x="7767638" y="3857625"/>
          <p14:tracePt t="46197" x="7826375" y="3806825"/>
          <p14:tracePt t="46206" x="7861300" y="3770313"/>
          <p14:tracePt t="46215" x="7920038" y="3727450"/>
          <p14:tracePt t="46219" x="7983538" y="3670300"/>
          <p14:tracePt t="46225" x="8056563" y="3619500"/>
          <p14:tracePt t="46234" x="8135938" y="3548063"/>
          <p14:tracePt t="46244" x="8150225" y="3540125"/>
          <p14:tracePt t="46249" x="8221663" y="3482975"/>
          <p14:tracePt t="46261" x="8250238" y="3468688"/>
          <p14:tracePt t="46268" x="8250238" y="3460750"/>
          <p14:tracePt t="46284" x="8258175" y="3460750"/>
          <p14:tracePt t="46362" x="8258175" y="3454400"/>
          <p14:tracePt t="46378" x="8258175" y="3446463"/>
          <p14:tracePt t="46386" x="8258175" y="3440113"/>
          <p14:tracePt t="46399" x="8258175" y="3432175"/>
          <p14:tracePt t="46405" x="8258175" y="3425825"/>
          <p14:tracePt t="46415" x="8250238" y="3425825"/>
          <p14:tracePt t="46421" x="8242300" y="3403600"/>
          <p14:tracePt t="46430" x="8235950" y="3382963"/>
          <p14:tracePt t="46435" x="8221663" y="3367088"/>
          <p14:tracePt t="46444" x="8207375" y="3332163"/>
          <p14:tracePt t="46451" x="8193088" y="3289300"/>
          <p14:tracePt t="46460" x="8185150" y="3275013"/>
          <p14:tracePt t="46465" x="8178800" y="3252788"/>
          <p14:tracePt t="46477" x="8178800" y="3244850"/>
          <p14:tracePt t="46514" x="8185150" y="3252788"/>
          <p14:tracePt t="46523" x="8193088" y="3252788"/>
          <p14:tracePt t="46530" x="8199438" y="3252788"/>
          <p14:tracePt t="46535" x="8207375" y="3259138"/>
          <p14:tracePt t="46544" x="8207375" y="3267075"/>
          <p14:tracePt t="46552" x="8213725" y="3267075"/>
          <p14:tracePt t="46557" x="8221663" y="3267075"/>
          <p14:tracePt t="46865" x="8199438" y="3352800"/>
          <p14:tracePt t="46872" x="8170863" y="3417888"/>
          <p14:tracePt t="46884" x="8150225" y="3460750"/>
          <p14:tracePt t="46890" x="8113713" y="3497263"/>
          <p14:tracePt t="46895" x="8062913" y="3548063"/>
          <p14:tracePt t="46904" x="7977188" y="3613150"/>
          <p14:tracePt t="46912" x="7897813" y="3656013"/>
          <p14:tracePt t="46915" x="7847013" y="3690938"/>
          <p14:tracePt t="46927" x="7812088" y="3713163"/>
          <p14:tracePt t="46932" x="7767638" y="3749675"/>
          <p14:tracePt t="46941" x="7718425" y="3778250"/>
          <p14:tracePt t="46947" x="7659688" y="3806825"/>
          <p14:tracePt t="46955" x="7610475" y="3843338"/>
          <p14:tracePt t="46961" x="7559675" y="3871913"/>
          <p14:tracePt t="46968" x="7523163" y="3892550"/>
          <p14:tracePt t="46975" x="7494588" y="3906838"/>
          <p14:tracePt t="46981" x="7473950" y="3922713"/>
          <p14:tracePt t="46990" x="7451725" y="3937000"/>
          <p14:tracePt t="47001" x="7437438" y="3951288"/>
          <p14:tracePt t="47007" x="7423150" y="3951288"/>
          <p14:tracePt t="47013" x="7415213" y="3965575"/>
          <p14:tracePt t="47016" x="7400925" y="3979863"/>
          <p14:tracePt t="47025" x="7394575" y="3986213"/>
          <p14:tracePt t="47036" x="7380288" y="4008438"/>
          <p14:tracePt t="47040" x="7358063" y="4044950"/>
          <p14:tracePt t="47047" x="7329488" y="4094163"/>
          <p14:tracePt t="47054" x="7307263" y="4130675"/>
          <p14:tracePt t="47060" x="7292975" y="4167188"/>
          <p14:tracePt t="47070" x="7272338" y="4210050"/>
          <p14:tracePt t="47077" x="7243763" y="4246563"/>
          <p14:tracePt t="47088" x="7215188" y="4303713"/>
          <p14:tracePt t="47096" x="7200900" y="4332288"/>
          <p14:tracePt t="47104" x="7185025" y="4360863"/>
          <p14:tracePt t="47110" x="7170738" y="4389438"/>
          <p14:tracePt t="47121" x="7164388" y="4411663"/>
          <p14:tracePt t="47127" x="7164388" y="4418013"/>
          <p14:tracePt t="47139" x="7150100" y="4432300"/>
          <p14:tracePt t="47147" x="7150100" y="4440238"/>
          <p14:tracePt t="47167" x="7150100" y="4446588"/>
          <p14:tracePt t="47181" x="7150100" y="4454525"/>
          <p14:tracePt t="47196" x="7185025" y="4519613"/>
          <p14:tracePt t="47204" x="7200900" y="4533900"/>
          <p14:tracePt t="47210" x="7272338" y="4619625"/>
          <p14:tracePt t="47219" x="7278688" y="4641850"/>
          <p14:tracePt t="47225" x="7366000" y="4800600"/>
          <p14:tracePt t="47234" x="7415213" y="4892675"/>
          <p14:tracePt t="47241" x="7437438" y="4965700"/>
          <p14:tracePt t="47247" x="7473950" y="5016500"/>
          <p14:tracePt t="47256" x="7488238" y="5059363"/>
          <p14:tracePt t="47264" x="7523163" y="5087938"/>
          <p14:tracePt t="47271" x="7545388" y="5130800"/>
          <p14:tracePt t="47277" x="7588250" y="5173663"/>
          <p14:tracePt t="47286" x="7639050" y="5224463"/>
          <p14:tracePt t="47291" x="7696200" y="5295900"/>
          <p14:tracePt t="47296" x="7710488" y="5310188"/>
          <p14:tracePt t="47305" x="7832725" y="5432425"/>
          <p14:tracePt t="47315" x="7969250" y="5526088"/>
          <p14:tracePt t="47322" x="8056563" y="5576888"/>
          <p14:tracePt t="47330" x="8120063" y="5619750"/>
          <p14:tracePt t="47334" x="8150225" y="5641975"/>
          <p14:tracePt t="47341" x="8164513" y="5656263"/>
          <p14:tracePt t="47348" x="8178800" y="5664200"/>
          <p14:tracePt t="47358" x="8178800" y="5670550"/>
          <p14:tracePt t="47373" x="8185150" y="5678488"/>
          <p14:tracePt t="47377" x="8185150" y="5684838"/>
          <p14:tracePt t="47385" x="8193088" y="5684838"/>
          <p14:tracePt t="47407" x="8199438" y="5692775"/>
          <p14:tracePt t="47413" x="8213725" y="5707063"/>
          <p14:tracePt t="47423" x="8250238" y="5749925"/>
          <p14:tracePt t="47427" x="8264525" y="5764213"/>
          <p14:tracePt t="47433" x="8329613" y="5849938"/>
          <p14:tracePt t="47443" x="8386763" y="5900738"/>
          <p14:tracePt t="47450" x="8408988" y="5922963"/>
          <p14:tracePt t="47462" x="8480425" y="6016625"/>
          <p14:tracePt t="47473" x="8494713" y="6030913"/>
          <p14:tracePt t="47478" x="8502650" y="6045200"/>
          <p14:tracePt t="47483" x="8509000" y="6051550"/>
          <p14:tracePt t="47498" x="8509000" y="6059488"/>
          <p14:tracePt t="47506" x="8516938" y="6065838"/>
          <p14:tracePt t="47512" x="8523288" y="6065838"/>
          <p14:tracePt t="47527" x="8523288" y="6073775"/>
          <p14:tracePt t="47541" x="8523288" y="6080125"/>
          <p14:tracePt t="47547" x="8531225" y="6088063"/>
          <p14:tracePt t="47556" x="8537575" y="6102350"/>
          <p14:tracePt t="47562" x="8545513" y="6102350"/>
          <p14:tracePt t="47573" x="8545513" y="6116638"/>
          <p14:tracePt t="47585" x="8551863" y="6124575"/>
          <p14:tracePt t="47606" x="8559800" y="6130925"/>
          <p14:tracePt t="47613" x="8574088" y="6138863"/>
          <p14:tracePt t="47623" x="8588375" y="6145213"/>
          <p14:tracePt t="47630" x="8602663" y="6145213"/>
          <p14:tracePt t="47641" x="8639175" y="6145213"/>
          <p14:tracePt t="47649" x="8645525" y="6145213"/>
          <p14:tracePt t="47663" x="8653463" y="6145213"/>
          <p14:tracePt t="47687" x="8659813" y="6145213"/>
          <p14:tracePt t="47698" x="8682038" y="6124575"/>
          <p14:tracePt t="47705" x="8696325" y="6110288"/>
          <p14:tracePt t="47715" x="8710613" y="6080125"/>
          <p14:tracePt t="47720" x="8739188" y="6045200"/>
          <p14:tracePt t="47728" x="8753475" y="6030913"/>
          <p14:tracePt t="47739" x="8775700" y="6008688"/>
          <p14:tracePt t="47745" x="8789988" y="5994400"/>
          <p14:tracePt t="47750" x="8804275" y="5980113"/>
          <p14:tracePt t="47760" x="8810625" y="5972175"/>
          <p14:tracePt t="47775" x="8818563" y="5965825"/>
          <p14:tracePt t="47779" x="8826500" y="5957888"/>
          <p14:tracePt t="48304" x="8883650" y="5915025"/>
          <p14:tracePt t="48312" x="8932863" y="5872163"/>
          <p14:tracePt t="48320" x="8977313" y="5843588"/>
          <p14:tracePt t="48327" x="9005888" y="5807075"/>
          <p14:tracePt t="48336" x="9048750" y="5778500"/>
          <p14:tracePt t="48340" x="9077325" y="5741988"/>
          <p14:tracePt t="48348" x="9105900" y="5713413"/>
          <p14:tracePt t="48354" x="9163050" y="5670550"/>
          <p14:tracePt t="48362" x="9213850" y="5634038"/>
          <p14:tracePt t="48370" x="9256713" y="5605463"/>
          <p14:tracePt t="48383" x="9329738" y="5526088"/>
          <p14:tracePt t="48389" x="9358313" y="5497513"/>
          <p14:tracePt t="48398" x="9401175" y="5454650"/>
          <p14:tracePt t="48404" x="9451975" y="5389563"/>
          <p14:tracePt t="48412" x="9480550" y="5340350"/>
          <p14:tracePt t="48418" x="9537700" y="5267325"/>
          <p14:tracePt t="48426" x="9574213" y="5210175"/>
          <p14:tracePt t="48433" x="9617075" y="5159375"/>
          <p14:tracePt t="48445" x="9645650" y="5130800"/>
          <p14:tracePt t="48451" x="9682163" y="5108575"/>
          <p14:tracePt t="48455" x="9710738" y="5080000"/>
          <p14:tracePt t="48462" x="9731375" y="5073650"/>
          <p14:tracePt t="48472" x="9745663" y="5059363"/>
          <p14:tracePt t="48483" x="9761538" y="5045075"/>
          <p14:tracePt t="48505" x="9767888" y="5045075"/>
          <p14:tracePt t="48514" x="9775825" y="5045075"/>
          <p14:tracePt t="48605" x="9796463" y="5030788"/>
          <p14:tracePt t="48614" x="9825038" y="5008563"/>
          <p14:tracePt t="48621" x="9867900" y="4979988"/>
          <p14:tracePt t="48633" x="9969500" y="4929188"/>
          <p14:tracePt t="48640" x="10020300" y="4914900"/>
          <p14:tracePt t="48647" x="10055225" y="4900613"/>
          <p14:tracePt t="48655" x="10083800" y="4886325"/>
          <p14:tracePt t="48672" x="10113963" y="4872038"/>
          <p14:tracePt t="48681" x="10113963" y="4864100"/>
          <p14:tracePt t="48685" x="10120313" y="4864100"/>
          <p14:tracePt t="48727" x="10120313" y="4857750"/>
          <p14:tracePt t="48777" x="10120313" y="4849813"/>
          <p14:tracePt t="48828" x="10120313" y="4843463"/>
          <p14:tracePt t="48899" x="10113963" y="4843463"/>
          <p14:tracePt t="48908" x="10106025" y="4843463"/>
          <p14:tracePt t="48928" x="10098088" y="4835525"/>
          <p14:tracePt t="48937" x="10091738" y="4835525"/>
          <p14:tracePt t="48950" x="10091738" y="4829175"/>
          <p14:tracePt t="48959" x="10083800" y="4829175"/>
          <p14:tracePt t="48964" x="10077450" y="4829175"/>
          <p14:tracePt t="48973" x="10077450" y="4821238"/>
          <p14:tracePt t="49683" x="10055225" y="4792663"/>
          <p14:tracePt t="49697" x="10040938" y="4756150"/>
          <p14:tracePt t="49710" x="10034588" y="4749800"/>
          <p14:tracePt t="49717" x="10034588" y="4741863"/>
          <p14:tracePt t="49727" x="10034588" y="4735513"/>
          <p14:tracePt t="49763" x="10026650" y="4735513"/>
          <p14:tracePt t="49827" x="10020300" y="4735513"/>
          <p14:tracePt t="49849" x="10020300" y="4741863"/>
          <p14:tracePt t="49856" x="10012363" y="4749800"/>
          <p14:tracePt t="49863" x="10006013" y="4749800"/>
          <p14:tracePt t="49870" x="9998075" y="4756150"/>
          <p14:tracePt t="49877" x="9983788" y="4770438"/>
          <p14:tracePt t="49886" x="9969500" y="4770438"/>
          <p14:tracePt t="49895" x="9961563" y="4778375"/>
          <p14:tracePt t="49911" x="9955213" y="4784725"/>
          <p14:tracePt t="49915" x="9947275" y="4792663"/>
          <p14:tracePt t="49935" x="9947275" y="4800600"/>
          <p14:tracePt t="49942" x="9947275" y="4806950"/>
          <p14:tracePt t="49963" x="9947275" y="4829175"/>
          <p14:tracePt t="49977" x="9947275" y="4843463"/>
          <p14:tracePt t="49992" x="9947275" y="4849813"/>
          <p14:tracePt t="50009" x="9947275" y="4857750"/>
          <p14:tracePt t="50035" x="9955213" y="4857750"/>
          <p14:tracePt t="50043" x="9961563" y="4843463"/>
          <p14:tracePt t="50050" x="9991725" y="4800600"/>
          <p14:tracePt t="50059" x="10012363" y="4770438"/>
          <p14:tracePt t="50066" x="10040938" y="4741863"/>
          <p14:tracePt t="50072" x="10055225" y="4727575"/>
          <p14:tracePt t="50078" x="10069513" y="4713288"/>
          <p14:tracePt t="50085" x="10091738" y="4699000"/>
          <p14:tracePt t="50093" x="10106025" y="4684713"/>
          <p14:tracePt t="50101" x="10113963" y="4676775"/>
          <p14:tracePt t="50108" x="10128250" y="4670425"/>
          <p14:tracePt t="50123" x="10134600" y="4670425"/>
          <p14:tracePt t="50137" x="10134600" y="4662488"/>
          <p14:tracePt t="50144" x="10134600" y="4656138"/>
          <p14:tracePt t="50152" x="10142538" y="4656138"/>
          <p14:tracePt t="50179" x="10128250" y="4619625"/>
          <p14:tracePt t="50187" x="10106025" y="4584700"/>
          <p14:tracePt t="50194" x="10083800" y="4540250"/>
          <p14:tracePt t="50202" x="10063163" y="4519613"/>
          <p14:tracePt t="50214" x="10040938" y="4491038"/>
          <p14:tracePt t="50223" x="10040938" y="4483100"/>
          <p14:tracePt t="50231" x="10034588" y="4476750"/>
          <p14:tracePt t="50245" x="10026650" y="4476750"/>
          <p14:tracePt t="50265" x="10020300" y="4476750"/>
          <p14:tracePt t="50273" x="10012363" y="4476750"/>
          <p14:tracePt t="50287" x="10006013" y="4491038"/>
          <p14:tracePt t="50297" x="9991725" y="4519613"/>
          <p14:tracePt t="50302" x="9975850" y="4548188"/>
          <p14:tracePt t="50311" x="9955213" y="4576763"/>
          <p14:tracePt t="50317" x="9932988" y="4591050"/>
          <p14:tracePt t="50327" x="9918700" y="4613275"/>
          <p14:tracePt t="50335" x="9904413" y="4627563"/>
          <p14:tracePt t="50338" x="9898063" y="4627563"/>
          <p14:tracePt t="50345" x="9898063" y="4633913"/>
          <p14:tracePt t="50353" x="9890125" y="4641850"/>
          <p14:tracePt t="50362" x="9883775" y="4641850"/>
          <p14:tracePt t="50367" x="9883775" y="4648200"/>
          <p14:tracePt t="50378" x="9883775" y="4656138"/>
          <p14:tracePt t="50382" x="9883775" y="4662488"/>
          <p14:tracePt t="50387" x="9883775" y="4670425"/>
          <p14:tracePt t="50397" x="9890125" y="4684713"/>
          <p14:tracePt t="50402" x="9890125" y="4692650"/>
          <p14:tracePt t="50412" x="9898063" y="4699000"/>
          <p14:tracePt t="50417" x="9898063" y="4706938"/>
          <p14:tracePt t="50428" x="9898063" y="4713288"/>
          <p14:tracePt t="50432" x="9904413" y="4721225"/>
          <p14:tracePt t="50446" x="9912350" y="4721225"/>
          <p14:tracePt t="50453" x="9912350" y="4727575"/>
          <p14:tracePt t="50463" x="9912350" y="4735513"/>
          <p14:tracePt t="50468" x="9918700" y="4735513"/>
          <p14:tracePt t="50481" x="9932988" y="4741863"/>
          <p14:tracePt t="50489" x="9947275" y="4741863"/>
          <p14:tracePt t="50499" x="9969500" y="4741863"/>
          <p14:tracePt t="50505" x="9975850" y="4741863"/>
          <p14:tracePt t="50514" x="9991725" y="4741863"/>
          <p14:tracePt t="50529" x="9998075" y="4741863"/>
          <p14:tracePt t="50547" x="10006013" y="4741863"/>
          <p14:tracePt t="50554" x="10012363" y="4741863"/>
          <p14:tracePt t="50567" x="10012363" y="4735513"/>
          <p14:tracePt t="50577" x="10020300" y="4735513"/>
          <p14:tracePt t="50584" x="10026650" y="4721225"/>
          <p14:tracePt t="50598" x="10034588" y="4721225"/>
          <p14:tracePt t="50603" x="10040938" y="4713288"/>
          <p14:tracePt t="50618" x="10040938" y="4706938"/>
          <p14:tracePt t="50648" x="10048875" y="4692650"/>
          <p14:tracePt t="50654" x="10048875" y="4684713"/>
          <p14:tracePt t="50668" x="10048875" y="4670425"/>
          <p14:tracePt t="50678" x="10048875" y="4662488"/>
          <p14:tracePt t="50698" x="10048875" y="4641850"/>
          <p14:tracePt t="50704" x="10048875" y="4633913"/>
          <p14:tracePt t="50713" x="10048875" y="4627563"/>
          <p14:tracePt t="50756" x="10040938" y="4627563"/>
          <p14:tracePt t="50763" x="10034588" y="4627563"/>
          <p14:tracePt t="50783" x="10026650" y="4633913"/>
          <p14:tracePt t="50797" x="10020300" y="4633913"/>
          <p14:tracePt t="50819" x="10012363" y="4633913"/>
          <p14:tracePt t="50826" x="10006013" y="4633913"/>
          <p14:tracePt t="50843" x="10006013" y="4641850"/>
          <p14:tracePt t="50850" x="9998075" y="4641850"/>
          <p14:tracePt t="50855" x="9983788" y="4656138"/>
          <p14:tracePt t="50865" x="9955213" y="4684713"/>
          <p14:tracePt t="50871" x="9926638" y="4735513"/>
          <p14:tracePt t="50877" x="9883775" y="4764088"/>
          <p14:tracePt t="50885" x="9861550" y="4800600"/>
          <p14:tracePt t="50899" x="9810750" y="4857750"/>
          <p14:tracePt t="50912" x="9790113" y="4886325"/>
          <p14:tracePt t="50920" x="9775825" y="4892675"/>
          <p14:tracePt t="50927" x="9775825" y="4908550"/>
          <p14:tracePt t="50942" x="9775825" y="4914900"/>
          <p14:tracePt t="50956" x="9775825" y="4922838"/>
          <p14:tracePt t="50970" x="9782175" y="4937125"/>
          <p14:tracePt t="50977" x="9790113" y="4943475"/>
          <p14:tracePt t="50985" x="9818688" y="4951413"/>
          <p14:tracePt t="50994" x="9867900" y="4965700"/>
          <p14:tracePt t="50999" x="9898063" y="4979988"/>
          <p14:tracePt t="51012" x="9926638" y="4979988"/>
          <p14:tracePt t="51016" x="9940925" y="4986338"/>
          <p14:tracePt t="51022" x="9961563" y="4986338"/>
          <p14:tracePt t="51030" x="9969500" y="4986338"/>
          <p14:tracePt t="51037" x="9983788" y="4986338"/>
          <p14:tracePt t="51045" x="9998075" y="4986338"/>
          <p14:tracePt t="51051" x="10020300" y="4979988"/>
          <p14:tracePt t="51056" x="10026650" y="4972050"/>
          <p14:tracePt t="51065" x="10040938" y="4965700"/>
          <p14:tracePt t="51071" x="10063163" y="4951413"/>
          <p14:tracePt t="51079" x="10077450" y="4937125"/>
          <p14:tracePt t="51086" x="10083800" y="4929188"/>
          <p14:tracePt t="51094" x="10091738" y="4914900"/>
          <p14:tracePt t="51100" x="10106025" y="4900613"/>
          <p14:tracePt t="51111" x="10120313" y="4892675"/>
          <p14:tracePt t="51117" x="10120313" y="4878388"/>
          <p14:tracePt t="51121" x="10128250" y="4864100"/>
          <p14:tracePt t="51133" x="10142538" y="4849813"/>
          <p14:tracePt t="51136" x="10148888" y="4843463"/>
          <p14:tracePt t="51142" x="10156825" y="4821238"/>
          <p14:tracePt t="51152" x="10163175" y="4792663"/>
          <p14:tracePt t="51165" x="10171113" y="4756150"/>
          <p14:tracePt t="51171" x="10171113" y="4741863"/>
          <p14:tracePt t="51178" x="10163175" y="4713288"/>
          <p14:tracePt t="51187" x="10163175" y="4706938"/>
          <p14:tracePt t="51194" x="10148888" y="4699000"/>
          <p14:tracePt t="51201" x="10134600" y="4692650"/>
          <p14:tracePt t="51214" x="10128250" y="4676775"/>
          <p14:tracePt t="51218" x="10106025" y="4670425"/>
          <p14:tracePt t="51222" x="10091738" y="4662488"/>
          <p14:tracePt t="51228" x="10091738" y="4656138"/>
          <p14:tracePt t="51239" x="10083800" y="4656138"/>
          <p14:tracePt t="51246" x="10077450" y="4656138"/>
          <p14:tracePt t="51260" x="10069513" y="4656138"/>
          <p14:tracePt t="51279" x="10063163" y="4656138"/>
          <p14:tracePt t="51288" x="10055225" y="4656138"/>
          <p14:tracePt t="51309" x="10048875" y="4662488"/>
          <p14:tracePt t="51319" x="10040938" y="4676775"/>
          <p14:tracePt t="51323" x="10026650" y="4692650"/>
          <p14:tracePt t="51332" x="10020300" y="4706938"/>
          <p14:tracePt t="51337" x="10012363" y="4727575"/>
          <p14:tracePt t="51347" x="9998075" y="4741863"/>
          <p14:tracePt t="51352" x="9991725" y="4756150"/>
          <p14:tracePt t="51361" x="9991725" y="4764088"/>
          <p14:tracePt t="51373" x="9983788" y="4770438"/>
          <p14:tracePt t="51382" x="9975850" y="4778375"/>
          <p14:tracePt t="51401" x="9969500" y="4778375"/>
          <p14:tracePt t="51538" x="9983788" y="4770438"/>
          <p14:tracePt t="51560" x="9991725" y="4764088"/>
          <p14:tracePt t="51569" x="10006013" y="4749800"/>
          <p14:tracePt t="51576" x="10006013" y="4741863"/>
          <p14:tracePt t="51586" x="10012363" y="4727575"/>
          <p14:tracePt t="51592" x="10020300" y="4706938"/>
          <p14:tracePt t="51596" x="10020300" y="4692650"/>
          <p14:tracePt t="51604" x="10020300" y="4676775"/>
          <p14:tracePt t="51613" x="10012363" y="4656138"/>
          <p14:tracePt t="51619" x="10006013" y="4648200"/>
          <p14:tracePt t="51635" x="9975850" y="4598988"/>
          <p14:tracePt t="51643" x="9955213" y="4568825"/>
          <p14:tracePt t="51651" x="9904413" y="4533900"/>
          <p14:tracePt t="51655" x="9796463" y="4476750"/>
          <p14:tracePt t="51661" x="9696450" y="4418013"/>
          <p14:tracePt t="51667" x="9631363" y="4375150"/>
          <p14:tracePt t="51677" x="9559925" y="4318000"/>
          <p14:tracePt t="51682" x="9429750" y="4230688"/>
          <p14:tracePt t="51690" x="9329738" y="4144963"/>
          <p14:tracePt t="51696" x="9242425" y="4073525"/>
          <p14:tracePt t="51704" x="9163050" y="3971925"/>
          <p14:tracePt t="51711" x="9091613" y="3886200"/>
          <p14:tracePt t="51719" x="9034463" y="3806825"/>
          <p14:tracePt t="51726" x="8963025" y="3684588"/>
          <p14:tracePt t="51734" x="8875713" y="3525838"/>
          <p14:tracePt t="51743" x="8775700" y="3360738"/>
          <p14:tracePt t="51754" x="8653463" y="3059113"/>
          <p14:tracePt t="51761" x="8610600" y="2935288"/>
          <p14:tracePt t="51771" x="8588375" y="2863850"/>
          <p14:tracePt t="51778" x="8588375" y="2849563"/>
          <p14:tracePt t="51787" x="8580438" y="2835275"/>
          <p14:tracePt t="51794" x="8574088" y="2827338"/>
          <p14:tracePt t="51806" x="8566150" y="2827338"/>
          <p14:tracePt t="51825" x="8559800" y="2827338"/>
          <p14:tracePt t="51835" x="8551863" y="2827338"/>
          <p14:tracePt t="51920" x="8545513" y="2827338"/>
          <p14:tracePt t="51943" x="8537575" y="2827338"/>
          <p14:tracePt t="51984" x="8537575" y="2835275"/>
          <p14:tracePt t="51993" x="8531225" y="2835275"/>
          <p14:tracePt t="52005" x="8523288" y="2857500"/>
          <p14:tracePt t="52013" x="8509000" y="2892425"/>
          <p14:tracePt t="52019" x="8488363" y="2943225"/>
          <p14:tracePt t="52028" x="8472488" y="2971800"/>
          <p14:tracePt t="52041" x="8466138" y="2986088"/>
          <p14:tracePt t="52049" x="8443913" y="3022600"/>
          <p14:tracePt t="52056" x="8437563" y="3036888"/>
          <p14:tracePt t="52064" x="8429625" y="3051175"/>
          <p14:tracePt t="52071" x="8423275" y="3065463"/>
          <p14:tracePt t="52078" x="8415338" y="3073400"/>
          <p14:tracePt t="52088" x="8408988" y="3079750"/>
          <p14:tracePt t="52095" x="8408988" y="3087688"/>
          <p14:tracePt t="52100" x="8408988" y="3094038"/>
          <p14:tracePt t="52107" x="8408988" y="3101975"/>
          <p14:tracePt t="52114" x="8408988" y="3108325"/>
          <p14:tracePt t="52121" x="8408988" y="3122613"/>
          <p14:tracePt t="52135" x="8408988" y="3136900"/>
          <p14:tracePt t="52149" x="8408988" y="3144838"/>
          <p14:tracePt t="52171" x="8401050" y="3151188"/>
          <p14:tracePt t="52179" x="8394700" y="3159125"/>
          <p14:tracePt t="52193" x="8386763" y="3159125"/>
          <p14:tracePt t="52200" x="8386763" y="3167063"/>
          <p14:tracePt t="52211" x="8343900" y="3195638"/>
          <p14:tracePt t="52215" x="8293100" y="3230563"/>
          <p14:tracePt t="52222" x="8242300" y="3259138"/>
          <p14:tracePt t="52230" x="8142288" y="3309938"/>
          <p14:tracePt t="52235" x="8020050" y="3360738"/>
          <p14:tracePt t="52245" x="7920038" y="3411538"/>
          <p14:tracePt t="52251" x="7832725" y="3454400"/>
          <p14:tracePt t="52263" x="7775575" y="3505200"/>
          <p14:tracePt t="52268" x="7675563" y="3582988"/>
          <p14:tracePt t="52273" x="7545388" y="3698875"/>
          <p14:tracePt t="52282" x="7459663" y="3784600"/>
          <p14:tracePt t="52291" x="7394575" y="3849688"/>
          <p14:tracePt t="52297" x="7337425" y="3929063"/>
          <p14:tracePt t="52302" x="7300913" y="4000500"/>
          <p14:tracePt t="52308" x="7264400" y="4073525"/>
          <p14:tracePt t="52317" x="7250113" y="4122738"/>
          <p14:tracePt t="52325" x="7235825" y="4181475"/>
          <p14:tracePt t="52333" x="7221538" y="4210050"/>
          <p14:tracePt t="52340" x="7221538" y="4246563"/>
          <p14:tracePt t="52346" x="7215188" y="4275138"/>
          <p14:tracePt t="52353" x="7207250" y="4310063"/>
          <p14:tracePt t="52365" x="7207250" y="4440238"/>
          <p14:tracePt t="52372" x="7207250" y="4533900"/>
          <p14:tracePt t="52382" x="7207250" y="4613275"/>
          <p14:tracePt t="52388" x="7207250" y="4670425"/>
          <p14:tracePt t="52395" x="7207250" y="4713288"/>
          <p14:tracePt t="52402" x="7207250" y="4778375"/>
          <p14:tracePt t="52411" x="7207250" y="4821238"/>
          <p14:tracePt t="52416" x="7207250" y="4849813"/>
          <p14:tracePt t="52423" x="7207250" y="4872038"/>
          <p14:tracePt t="52433" x="7207250" y="4892675"/>
          <p14:tracePt t="52437" x="7207250" y="4900613"/>
          <p14:tracePt t="52447" x="7207250" y="4908550"/>
          <p14:tracePt t="52452" x="7207250" y="4914900"/>
          <p14:tracePt t="52523" x="7215188" y="4914900"/>
          <p14:tracePt t="52531" x="7215188" y="4908550"/>
          <p14:tracePt t="53451" x="7207250" y="4908550"/>
          <p14:tracePt t="53475" x="7170738" y="4922838"/>
          <p14:tracePt t="53481" x="6897688" y="4994275"/>
          <p14:tracePt t="53492" x="6724650" y="5073650"/>
          <p14:tracePt t="53501" x="6019800" y="5289550"/>
          <p14:tracePt t="53507" x="5775325" y="5375275"/>
          <p14:tracePt t="53517" x="4941888" y="5570538"/>
          <p14:tracePt t="53527" x="4754563" y="5634038"/>
          <p14:tracePt t="53531" x="4078288" y="5821363"/>
          <p14:tracePt t="53544" x="3495675" y="5951538"/>
          <p14:tracePt t="53551" x="3416300" y="5951538"/>
          <p14:tracePt t="53560" x="3336925" y="5943600"/>
          <p14:tracePt t="53566" x="3243263" y="5915025"/>
          <p14:tracePt t="53574" x="3171825" y="5886450"/>
          <p14:tracePt t="53580" x="3121025" y="5872163"/>
          <p14:tracePt t="53592" x="3078163" y="5849938"/>
          <p14:tracePt t="53598" x="3071813" y="5849938"/>
          <p14:tracePt t="53602" x="3057525" y="5843588"/>
          <p14:tracePt t="53608" x="3049588" y="5843588"/>
          <p14:tracePt t="53615" x="3049588" y="5835650"/>
          <p14:tracePt t="53624" x="3043238" y="5829300"/>
          <p14:tracePt t="53637" x="3035300" y="5829300"/>
          <p14:tracePt t="53652" x="3028950" y="5829300"/>
          <p14:tracePt t="53660" x="3028950" y="5821363"/>
          <p14:tracePt t="53703" x="3028950" y="5815013"/>
          <p14:tracePt t="53738" x="3071813" y="5800725"/>
          <p14:tracePt t="53746" x="3128963" y="5772150"/>
          <p14:tracePt t="53757" x="3194050" y="5756275"/>
          <p14:tracePt t="53763" x="3236913" y="5749925"/>
          <p14:tracePt t="53769" x="3265488" y="5741988"/>
          <p14:tracePt t="53775" x="3279775" y="5735638"/>
          <p14:tracePt t="53785" x="3287713" y="5735638"/>
          <p14:tracePt t="53792" x="3302000" y="5735638"/>
          <p14:tracePt t="53799" x="3308350" y="5735638"/>
          <p14:tracePt t="53817" x="3322638" y="5727700"/>
          <p14:tracePt t="53824" x="3373438" y="5707063"/>
          <p14:tracePt t="53833" x="3581400" y="5634038"/>
          <p14:tracePt t="53841" x="3740150" y="5599113"/>
          <p14:tracePt t="53850" x="3949700" y="5562600"/>
          <p14:tracePt t="53854" x="4330700" y="5526088"/>
          <p14:tracePt t="53864" x="4430713" y="5526088"/>
          <p14:tracePt t="53870" x="4538663" y="5540375"/>
          <p14:tracePt t="53875" x="4668838" y="5562600"/>
          <p14:tracePt t="53885" x="4783138" y="5591175"/>
          <p14:tracePt t="53896" x="4884738" y="5619750"/>
          <p14:tracePt t="53907" x="4899025" y="5634038"/>
          <p14:tracePt t="53913" x="4919663" y="5641975"/>
          <p14:tracePt t="53918" x="4941888" y="5656263"/>
          <p14:tracePt t="53934" x="4948238" y="5656263"/>
          <p14:tracePt t="53943" x="4956175" y="5664200"/>
          <p14:tracePt t="53958" x="4956175" y="5670550"/>
          <p14:tracePt t="53997" x="4962525" y="5670550"/>
          <p14:tracePt t="54033" x="4962525" y="5678488"/>
          <p14:tracePt t="54040" x="4962525" y="5684838"/>
          <p14:tracePt t="54069" x="4962525" y="5692775"/>
          <p14:tracePt t="54105" x="4962525" y="5699125"/>
          <p14:tracePt t="54113" x="4970463" y="5699125"/>
          <p14:tracePt t="54122" x="4970463" y="5707063"/>
          <p14:tracePt t="54709" x="4976813" y="5772150"/>
          <p14:tracePt t="54718" x="4984750" y="5915025"/>
          <p14:tracePt t="54725" x="5013325" y="6181725"/>
          <p14:tracePt t="54731" x="5027613" y="6332538"/>
          <p14:tracePt t="54739" x="5041900" y="6469063"/>
          <p14:tracePt t="54745" x="5084763" y="6713538"/>
          <p14:tracePt t="54755" x="5121275" y="68500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0A11F-C52C-E141-B440-FC085358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Unsolved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2B81C-D951-F295-692D-C67909AE3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Sometimes fails to match points correctly, leading to unexpected orientation.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AB65C-3E6A-19A2-6664-28BC574DB7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61" t="3931"/>
          <a:stretch/>
        </p:blipFill>
        <p:spPr>
          <a:xfrm>
            <a:off x="541065" y="2767299"/>
            <a:ext cx="5279374" cy="3883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73EA7C-21FD-2269-4B6D-B5FC315460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35"/>
          <a:stretch/>
        </p:blipFill>
        <p:spPr>
          <a:xfrm>
            <a:off x="6457950" y="2767299"/>
            <a:ext cx="5120708" cy="3888334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6AF4757-09C0-3A75-35A6-FBFDCA40E0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4671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835"/>
    </mc:Choice>
    <mc:Fallback>
      <p:transition spd="slow" advTm="122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50" x="2279650" y="6656388"/>
          <p14:tracePt t="5356" x="2265363" y="6326188"/>
          <p14:tracePt t="5367" x="2265363" y="6181725"/>
          <p14:tracePt t="5372" x="2273300" y="5943600"/>
          <p14:tracePt t="5383" x="2287588" y="5634038"/>
          <p14:tracePt t="5389" x="2293938" y="5511800"/>
          <p14:tracePt t="5392" x="2316163" y="5383213"/>
          <p14:tracePt t="5400" x="2344738" y="5238750"/>
          <p14:tracePt t="5409" x="2373313" y="5138738"/>
          <p14:tracePt t="5415" x="2401888" y="5051425"/>
          <p14:tracePt t="5423" x="2438400" y="4965700"/>
          <p14:tracePt t="5428" x="2481263" y="4886325"/>
          <p14:tracePt t="5436" x="2503488" y="4800600"/>
          <p14:tracePt t="5441" x="2532063" y="4749800"/>
          <p14:tracePt t="5451" x="2546350" y="4713288"/>
          <p14:tracePt t="5459" x="2552700" y="4684713"/>
          <p14:tracePt t="5470" x="2560638" y="4648200"/>
          <p14:tracePt t="5481" x="2568575" y="4633913"/>
          <p14:tracePt t="5488" x="2568575" y="4627563"/>
          <p14:tracePt t="5492" x="2568575" y="4613275"/>
          <p14:tracePt t="5504" x="2568575" y="4598988"/>
          <p14:tracePt t="5510" x="2574925" y="4584700"/>
          <p14:tracePt t="5521" x="2574925" y="4525963"/>
          <p14:tracePt t="5528" x="2574925" y="4483100"/>
          <p14:tracePt t="5538" x="2574925" y="4446588"/>
          <p14:tracePt t="5544" x="2574925" y="4418013"/>
          <p14:tracePt t="5554" x="2574925" y="4403725"/>
          <p14:tracePt t="5560" x="2574925" y="4389438"/>
          <p14:tracePt t="5571" x="2574925" y="4383088"/>
          <p14:tracePt t="5586" x="2574925" y="4375150"/>
          <p14:tracePt t="5629" x="2568575" y="4375150"/>
          <p14:tracePt t="5650" x="2568575" y="4368800"/>
          <p14:tracePt t="5659" x="2568575" y="4360863"/>
          <p14:tracePt t="5714" x="2560638" y="4360863"/>
          <p14:tracePt t="5731" x="2552700" y="4360863"/>
          <p14:tracePt t="5750" x="2546350" y="4352925"/>
          <p14:tracePt t="5759" x="2538413" y="4352925"/>
          <p14:tracePt t="5787" x="2538413" y="4346575"/>
          <p14:tracePt t="5795" x="2538413" y="4338638"/>
          <p14:tracePt t="5830" x="2532063" y="4338638"/>
          <p14:tracePt t="5839" x="2524125" y="4332288"/>
          <p14:tracePt t="5844" x="2503488" y="4318000"/>
          <p14:tracePt t="5853" x="2481263" y="4303713"/>
          <p14:tracePt t="5863" x="2446338" y="4281488"/>
          <p14:tracePt t="5868" x="2416175" y="4260850"/>
          <p14:tracePt t="5875" x="2387600" y="4238625"/>
          <p14:tracePt t="5884" x="2359025" y="4216400"/>
          <p14:tracePt t="5890" x="2344738" y="4195763"/>
          <p14:tracePt t="5897" x="2324100" y="4173538"/>
          <p14:tracePt t="5904" x="2316163" y="4167188"/>
          <p14:tracePt t="5916" x="2293938" y="4144963"/>
          <p14:tracePt t="5932" x="2287588" y="4138613"/>
          <p14:tracePt t="5945" x="2279650" y="4138613"/>
          <p14:tracePt t="5958" x="2273300" y="4138613"/>
          <p14:tracePt t="5969" x="2273300" y="4144963"/>
          <p14:tracePt t="5974" x="2265363" y="4152900"/>
          <p14:tracePt t="6240" x="2193925" y="4267200"/>
          <p14:tracePt t="6248" x="2108200" y="4389438"/>
          <p14:tracePt t="6255" x="2035175" y="4460875"/>
          <p14:tracePt t="6263" x="1955800" y="4533900"/>
          <p14:tracePt t="6269" x="1898650" y="4605338"/>
          <p14:tracePt t="6276" x="1841500" y="4676775"/>
          <p14:tracePt t="6286" x="1798638" y="4735513"/>
          <p14:tracePt t="6292" x="1762125" y="4764088"/>
          <p14:tracePt t="6302" x="1704975" y="4806950"/>
          <p14:tracePt t="6307" x="1676400" y="4835525"/>
          <p14:tracePt t="6311" x="1639888" y="4849813"/>
          <p14:tracePt t="6326" x="1589088" y="4872038"/>
          <p14:tracePt t="6334" x="1574800" y="4872038"/>
          <p14:tracePt t="6341" x="1568450" y="4872038"/>
          <p14:tracePt t="6355" x="1560513" y="4872038"/>
          <p14:tracePt t="6377" x="1554163" y="4872038"/>
          <p14:tracePt t="6388" x="1546225" y="4872038"/>
          <p14:tracePt t="6420" x="1546225" y="4864100"/>
          <p14:tracePt t="6430" x="1546225" y="4843463"/>
          <p14:tracePt t="6438" x="1539875" y="4829175"/>
          <p14:tracePt t="6444" x="1531938" y="4814888"/>
          <p14:tracePt t="6452" x="1531938" y="4800600"/>
          <p14:tracePt t="6460" x="1525588" y="4792663"/>
          <p14:tracePt t="6465" x="1525588" y="4778375"/>
          <p14:tracePt t="6470" x="1511300" y="4764088"/>
          <p14:tracePt t="6486" x="1503363" y="4756150"/>
          <p14:tracePt t="6492" x="1503363" y="4741863"/>
          <p14:tracePt t="6506" x="1495425" y="4721225"/>
          <p14:tracePt t="6515" x="1489075" y="4713288"/>
          <p14:tracePt t="6521" x="1481138" y="4699000"/>
          <p14:tracePt t="6527" x="1474788" y="4692650"/>
          <p14:tracePt t="6538" x="1474788" y="4684713"/>
          <p14:tracePt t="6550" x="1466850" y="4662488"/>
          <p14:tracePt t="6557" x="1460500" y="4662488"/>
          <p14:tracePt t="6576" x="1460500" y="4656138"/>
          <p14:tracePt t="6592" x="1460500" y="4648200"/>
          <p14:tracePt t="6638" x="1452563" y="4648200"/>
          <p14:tracePt t="6650" x="1446213" y="4648200"/>
          <p14:tracePt t="6665" x="1438275" y="4648200"/>
          <p14:tracePt t="6675" x="1423988" y="4648200"/>
          <p14:tracePt t="6687" x="1387475" y="4633913"/>
          <p14:tracePt t="6693" x="1373188" y="4619625"/>
          <p14:tracePt t="6704" x="1358900" y="4619625"/>
          <p14:tracePt t="6709" x="1338263" y="4613275"/>
          <p14:tracePt t="6723" x="1323975" y="4613275"/>
          <p14:tracePt t="6731" x="1316038" y="4613275"/>
          <p14:tracePt t="6744" x="1309688" y="4613275"/>
          <p14:tracePt t="6773" x="1295400" y="4613275"/>
          <p14:tracePt t="6794" x="1287463" y="4613275"/>
          <p14:tracePt t="6808" x="1281113" y="4613275"/>
          <p14:tracePt t="6819" x="1273175" y="4613275"/>
          <p14:tracePt t="6825" x="1273175" y="4619625"/>
          <p14:tracePt t="6838" x="1265238" y="4619625"/>
          <p14:tracePt t="6844" x="1265238" y="4627563"/>
          <p14:tracePt t="6856" x="1258888" y="4633913"/>
          <p14:tracePt t="6873" x="1258888" y="4641850"/>
          <p14:tracePt t="6888" x="1244600" y="4662488"/>
          <p14:tracePt t="6894" x="1236663" y="4676775"/>
          <p14:tracePt t="6906" x="1236663" y="4684713"/>
          <p14:tracePt t="6909" x="1230313" y="4699000"/>
          <p14:tracePt t="6916" x="1222375" y="4706938"/>
          <p14:tracePt t="6932" x="1222375" y="4713288"/>
          <p14:tracePt t="6944" x="1216025" y="4749800"/>
          <p14:tracePt t="6952" x="1208088" y="4821238"/>
          <p14:tracePt t="6964" x="1193800" y="4857750"/>
          <p14:tracePt t="6970" x="1193800" y="4892675"/>
          <p14:tracePt t="6974" x="1187450" y="4914900"/>
          <p14:tracePt t="6984" x="1187450" y="4937125"/>
          <p14:tracePt t="6991" x="1187450" y="4965700"/>
          <p14:tracePt t="6996" x="1179513" y="4994275"/>
          <p14:tracePt t="7009" x="1179513" y="5037138"/>
          <p14:tracePt t="7017" x="1179513" y="5051425"/>
          <p14:tracePt t="7034" x="1179513" y="5073650"/>
          <p14:tracePt t="7042" x="1179513" y="5102225"/>
          <p14:tracePt t="7046" x="1173163" y="5130800"/>
          <p14:tracePt t="7059" x="1173163" y="5202238"/>
          <p14:tracePt t="7067" x="1173163" y="5224463"/>
          <p14:tracePt t="7077" x="1173163" y="5253038"/>
          <p14:tracePt t="7085" x="1173163" y="5267325"/>
          <p14:tracePt t="7089" x="1173163" y="5310188"/>
          <p14:tracePt t="7100" x="1173163" y="5360988"/>
          <p14:tracePt t="7106" x="1173163" y="5403850"/>
          <p14:tracePt t="7111" x="1165225" y="5454650"/>
          <p14:tracePt t="7124" x="1165225" y="5526088"/>
          <p14:tracePt t="7132" x="1157288" y="5556250"/>
          <p14:tracePt t="7141" x="1150938" y="5584825"/>
          <p14:tracePt t="7151" x="1150938" y="5599113"/>
          <p14:tracePt t="7156" x="1150938" y="5619750"/>
          <p14:tracePt t="7169" x="1150938" y="5684838"/>
          <p14:tracePt t="7175" x="1143000" y="5749925"/>
          <p14:tracePt t="7186" x="1136650" y="5821363"/>
          <p14:tracePt t="7193" x="1136650" y="5880100"/>
          <p14:tracePt t="7205" x="1114425" y="5972175"/>
          <p14:tracePt t="7211" x="1114425" y="6002338"/>
          <p14:tracePt t="7221" x="1108075" y="6045200"/>
          <p14:tracePt t="7228" x="1100138" y="6094413"/>
          <p14:tracePt t="7233" x="1100138" y="6138863"/>
          <p14:tracePt t="7243" x="1093788" y="6167438"/>
          <p14:tracePt t="7249" x="1093788" y="6188075"/>
          <p14:tracePt t="7256" x="1093788" y="6210300"/>
          <p14:tracePt t="7265" x="1093788" y="6218238"/>
          <p14:tracePt t="7277" x="1093788" y="6224588"/>
          <p14:tracePt t="7290" x="1093788" y="6232525"/>
          <p14:tracePt t="7312" x="1093788" y="6238875"/>
          <p14:tracePt t="7318" x="1093788" y="6246813"/>
          <p14:tracePt t="7340" x="1093788" y="6253163"/>
          <p14:tracePt t="7355" x="1093788" y="6267450"/>
          <p14:tracePt t="7365" x="1100138" y="6289675"/>
          <p14:tracePt t="7371" x="1108075" y="6310313"/>
          <p14:tracePt t="7383" x="1114425" y="6340475"/>
          <p14:tracePt t="7390" x="1114425" y="6346825"/>
          <p14:tracePt t="7398" x="1114425" y="6354763"/>
          <p14:tracePt t="7411" x="1128713" y="6369050"/>
          <p14:tracePt t="7422" x="1128713" y="6375400"/>
          <p14:tracePt t="7426" x="1128713" y="6383338"/>
          <p14:tracePt t="7436" x="1136650" y="6383338"/>
          <p14:tracePt t="7453" x="1136650" y="6389688"/>
          <p14:tracePt t="7470" x="1136650" y="6403975"/>
          <p14:tracePt t="7563" x="1143000" y="6403975"/>
          <p14:tracePt t="7571" x="1150938" y="6403975"/>
          <p14:tracePt t="7581" x="1157288" y="6403975"/>
          <p14:tracePt t="7588" x="1179513" y="6403975"/>
          <p14:tracePt t="7595" x="1201738" y="6397625"/>
          <p14:tracePt t="7601" x="1244600" y="6383338"/>
          <p14:tracePt t="7609" x="1265238" y="6383338"/>
          <p14:tracePt t="7616" x="1316038" y="6375400"/>
          <p14:tracePt t="7624" x="1358900" y="6361113"/>
          <p14:tracePt t="7630" x="1387475" y="6361113"/>
          <p14:tracePt t="7641" x="1438275" y="6361113"/>
          <p14:tracePt t="7652" x="1452563" y="6361113"/>
          <p14:tracePt t="7656" x="1474788" y="6361113"/>
          <p14:tracePt t="7668" x="1489075" y="6361113"/>
          <p14:tracePt t="7672" x="1517650" y="6354763"/>
          <p14:tracePt t="7677" x="1539875" y="6354763"/>
          <p14:tracePt t="7686" x="1574800" y="6354763"/>
          <p14:tracePt t="7692" x="1625600" y="6340475"/>
          <p14:tracePt t="7701" x="1668463" y="6332538"/>
          <p14:tracePt t="7706" x="1719263" y="6332538"/>
          <p14:tracePt t="7717" x="1755775" y="6326188"/>
          <p14:tracePt t="7722" x="1784350" y="6318250"/>
          <p14:tracePt t="7729" x="1819275" y="6318250"/>
          <p14:tracePt t="7738" x="1855788" y="6310313"/>
          <p14:tracePt t="7743" x="1906588" y="6303963"/>
          <p14:tracePt t="7752" x="1949450" y="6303963"/>
          <p14:tracePt t="7759" x="2020888" y="6296025"/>
          <p14:tracePt t="7768" x="2071688" y="6289675"/>
          <p14:tracePt t="7772" x="2114550" y="6289675"/>
          <p14:tracePt t="7779" x="2151063" y="6281738"/>
          <p14:tracePt t="7789" x="2179638" y="6281738"/>
          <p14:tracePt t="7794" x="2200275" y="6281738"/>
          <p14:tracePt t="7800" x="2222500" y="6281738"/>
          <p14:tracePt t="7809" x="2259013" y="6281738"/>
          <p14:tracePt t="7814" x="2287588" y="6281738"/>
          <p14:tracePt t="7823" x="2330450" y="6281738"/>
          <p14:tracePt t="7830" x="2373313" y="6281738"/>
          <p14:tracePt t="7840" x="2409825" y="6281738"/>
          <p14:tracePt t="7843" x="2446338" y="6281738"/>
          <p14:tracePt t="7850" x="2474913" y="6281738"/>
          <p14:tracePt t="7859" x="2495550" y="6281738"/>
          <p14:tracePt t="7865" x="2524125" y="6275388"/>
          <p14:tracePt t="7872" x="2538413" y="6275388"/>
          <p14:tracePt t="7886" x="2603500" y="6261100"/>
          <p14:tracePt t="7894" x="2632075" y="6261100"/>
          <p14:tracePt t="7903" x="2646363" y="6253163"/>
          <p14:tracePt t="7907" x="2668588" y="6246813"/>
          <p14:tracePt t="7917" x="2676525" y="6246813"/>
          <p14:tracePt t="7922" x="2690813" y="6246813"/>
          <p14:tracePt t="7937" x="2697163" y="6246813"/>
          <p14:tracePt t="8620" x="2697163" y="6238875"/>
          <p14:tracePt t="8642" x="2697163" y="6232525"/>
          <p14:tracePt t="8651" x="2690813" y="6232525"/>
          <p14:tracePt t="8659" x="2690813" y="6224588"/>
          <p14:tracePt t="8671" x="2682875" y="6224588"/>
          <p14:tracePt t="8687" x="2676525" y="6210300"/>
          <p14:tracePt t="8695" x="2668588" y="6196013"/>
          <p14:tracePt t="8699" x="2668588" y="6181725"/>
          <p14:tracePt t="8711" x="2654300" y="6159500"/>
          <p14:tracePt t="8718" x="2617788" y="6124575"/>
          <p14:tracePt t="8724" x="2611438" y="6110288"/>
          <p14:tracePt t="8738" x="2574925" y="6073775"/>
          <p14:tracePt t="8745" x="2560638" y="6065838"/>
          <p14:tracePt t="8750" x="2552700" y="6059488"/>
          <p14:tracePt t="8759" x="2538413" y="6051550"/>
          <p14:tracePt t="8766" x="2517775" y="6045200"/>
          <p14:tracePt t="8773" x="2509838" y="6037263"/>
          <p14:tracePt t="8782" x="2503488" y="6037263"/>
          <p14:tracePt t="8789" x="2489200" y="6022975"/>
          <p14:tracePt t="8801" x="2452688" y="6008688"/>
          <p14:tracePt t="8807" x="2446338" y="6002338"/>
          <p14:tracePt t="8817" x="2424113" y="5980113"/>
          <p14:tracePt t="8824" x="2409825" y="5965825"/>
          <p14:tracePt t="8834" x="2381250" y="5943600"/>
          <p14:tracePt t="8838" x="2359025" y="5908675"/>
          <p14:tracePt t="8850" x="2293938" y="5815013"/>
          <p14:tracePt t="8857" x="2259013" y="5756275"/>
          <p14:tracePt t="8869" x="2216150" y="5699125"/>
          <p14:tracePt t="8876" x="2136775" y="5648325"/>
          <p14:tracePt t="8882" x="2043113" y="5576888"/>
          <p14:tracePt t="8890" x="1955800" y="5519738"/>
          <p14:tracePt t="8897" x="1878013" y="5462588"/>
          <p14:tracePt t="8908" x="1733550" y="5360988"/>
          <p14:tracePt t="8917" x="1654175" y="5324475"/>
          <p14:tracePt t="8922" x="1582738" y="5295900"/>
          <p14:tracePt t="8931" x="1546225" y="5281613"/>
          <p14:tracePt t="8940" x="1517650" y="5267325"/>
          <p14:tracePt t="8952" x="1489075" y="5260975"/>
          <p14:tracePt t="8960" x="1474788" y="5260975"/>
          <p14:tracePt t="8973" x="1466850" y="5260975"/>
          <p14:tracePt t="8987" x="1460500" y="5260975"/>
          <p14:tracePt t="9015" x="1446213" y="5260975"/>
          <p14:tracePt t="9029" x="1438275" y="5260975"/>
          <p14:tracePt t="9037" x="1423988" y="5260975"/>
          <p14:tracePt t="9046" x="1409700" y="5260975"/>
          <p14:tracePt t="9055" x="1381125" y="5260975"/>
          <p14:tracePt t="9066" x="1338263" y="5267325"/>
          <p14:tracePt t="9073" x="1309688" y="5275263"/>
          <p14:tracePt t="9082" x="1295400" y="5275263"/>
          <p14:tracePt t="9088" x="1273175" y="5281613"/>
          <p14:tracePt t="9096" x="1265238" y="5281613"/>
          <p14:tracePt t="9111" x="1265238" y="5289550"/>
          <p14:tracePt t="9117" x="1258888" y="5289550"/>
          <p14:tracePt t="9125" x="1250950" y="5289550"/>
          <p14:tracePt t="9138" x="1244600" y="5295900"/>
          <p14:tracePt t="9150" x="1244600" y="5303838"/>
          <p14:tracePt t="9153" x="1222375" y="5310188"/>
          <p14:tracePt t="9159" x="1216025" y="5324475"/>
          <p14:tracePt t="9171" x="1201738" y="5340350"/>
          <p14:tracePt t="9180" x="1187450" y="5354638"/>
          <p14:tracePt t="9191" x="1173163" y="5368925"/>
          <p14:tracePt t="9198" x="1157288" y="5375275"/>
          <p14:tracePt t="9209" x="1150938" y="5389563"/>
          <p14:tracePt t="9216" x="1122363" y="5403850"/>
          <p14:tracePt t="9225" x="1114425" y="5411788"/>
          <p14:tracePt t="9231" x="1100138" y="5418138"/>
          <p14:tracePt t="9238" x="1093788" y="5426075"/>
          <p14:tracePt t="9255" x="1093788" y="5432425"/>
          <p14:tracePt t="9265" x="1085850" y="5432425"/>
          <p14:tracePt t="9271" x="1079500" y="5432425"/>
          <p14:tracePt t="9289" x="1071563" y="5432425"/>
          <p14:tracePt t="9526" x="1071563" y="5418138"/>
          <p14:tracePt t="9536" x="1079500" y="5411788"/>
          <p14:tracePt t="9542" x="1079500" y="5397500"/>
          <p14:tracePt t="9547" x="1079500" y="5389563"/>
          <p14:tracePt t="9554" x="1079500" y="5383213"/>
          <p14:tracePt t="9568" x="1085850" y="5375275"/>
          <p14:tracePt t="9578" x="1085850" y="5368925"/>
          <p14:tracePt t="9592" x="1085850" y="5360988"/>
          <p14:tracePt t="9597" x="1085850" y="5354638"/>
          <p14:tracePt t="9619" x="1085850" y="5346700"/>
          <p14:tracePt t="9636" x="1085850" y="5340350"/>
          <p14:tracePt t="9656" x="1085850" y="5332413"/>
          <p14:tracePt t="9665" x="1085850" y="5324475"/>
          <p14:tracePt t="9680" x="1093788" y="5324475"/>
          <p14:tracePt t="9687" x="1093788" y="5318125"/>
          <p14:tracePt t="9700" x="1093788" y="5310188"/>
          <p14:tracePt t="9707" x="1100138" y="5303838"/>
          <p14:tracePt t="9717" x="1108075" y="5295900"/>
          <p14:tracePt t="9821" x="1114425" y="5295900"/>
          <p14:tracePt t="9831" x="1122363" y="5295900"/>
          <p14:tracePt t="9837" x="1128713" y="5295900"/>
          <p14:tracePt t="9847" x="1150938" y="5295900"/>
          <p14:tracePt t="9853" x="1173163" y="5295900"/>
          <p14:tracePt t="9858" x="1187450" y="5295900"/>
          <p14:tracePt t="9866" x="1193800" y="5295900"/>
          <p14:tracePt t="9874" x="1201738" y="5295900"/>
          <p14:tracePt t="9887" x="1208088" y="5303838"/>
          <p14:tracePt t="9893" x="1216025" y="5303838"/>
          <p14:tracePt t="9908" x="1216025" y="5310188"/>
          <p14:tracePt t="9924" x="1216025" y="5318125"/>
          <p14:tracePt t="9933" x="1216025" y="5340350"/>
          <p14:tracePt t="9939" x="1216025" y="5368925"/>
          <p14:tracePt t="9951" x="1216025" y="5418138"/>
          <p14:tracePt t="9958" x="1208088" y="5440363"/>
          <p14:tracePt t="9967" x="1201738" y="5462588"/>
          <p14:tracePt t="9974" x="1201738" y="5476875"/>
          <p14:tracePt t="9983" x="1201738" y="5483225"/>
          <p14:tracePt t="9988" x="1201738" y="5491163"/>
          <p14:tracePt t="9996" x="1193800" y="5497513"/>
          <p14:tracePt t="10009" x="1187450" y="5497513"/>
          <p14:tracePt t="10017" x="1187450" y="5505450"/>
          <p14:tracePt t="10033" x="1187450" y="5511800"/>
          <p14:tracePt t="10045" x="1179513" y="5511800"/>
          <p14:tracePt t="10052" x="1179513" y="5519738"/>
          <p14:tracePt t="10061" x="1179513" y="5526088"/>
          <p14:tracePt t="10069" x="1173163" y="5526088"/>
          <p14:tracePt t="10080" x="1173163" y="5534025"/>
          <p14:tracePt t="10086" x="1165225" y="5534025"/>
          <p14:tracePt t="10096" x="1157288" y="5540375"/>
          <p14:tracePt t="10123" x="1150938" y="5540375"/>
          <p14:tracePt t="10137" x="1143000" y="5540375"/>
          <p14:tracePt t="10152" x="1136650" y="5534025"/>
          <p14:tracePt t="10163" x="1128713" y="5534025"/>
          <p14:tracePt t="10169" x="1122363" y="5526088"/>
          <p14:tracePt t="10181" x="1108075" y="5519738"/>
          <p14:tracePt t="10187" x="1100138" y="5511800"/>
          <p14:tracePt t="10202" x="1093788" y="5511800"/>
          <p14:tracePt t="10211" x="1085850" y="5505450"/>
          <p14:tracePt t="10224" x="1085850" y="5497513"/>
          <p14:tracePt t="10230" x="1079500" y="5497513"/>
          <p14:tracePt t="10241" x="1079500" y="5491163"/>
          <p14:tracePt t="10246" x="1071563" y="5476875"/>
          <p14:tracePt t="10256" x="1065213" y="5454650"/>
          <p14:tracePt t="10260" x="1065213" y="5432425"/>
          <p14:tracePt t="10275" x="1042988" y="5383213"/>
          <p14:tracePt t="10281" x="1035050" y="5360988"/>
          <p14:tracePt t="10292" x="1028700" y="5346700"/>
          <p14:tracePt t="10297" x="1020763" y="5332413"/>
          <p14:tracePt t="10309" x="1014413" y="5324475"/>
          <p14:tracePt t="10323" x="1014413" y="5318125"/>
          <p14:tracePt t="10339" x="1014413" y="5310188"/>
          <p14:tracePt t="10357" x="1014413" y="5303838"/>
          <p14:tracePt t="10383" x="1014413" y="5295900"/>
          <p14:tracePt t="10391" x="1020763" y="5295900"/>
          <p14:tracePt t="10410" x="1028700" y="5295900"/>
          <p14:tracePt t="10420" x="1028700" y="5289550"/>
          <p14:tracePt t="10428" x="1042988" y="5289550"/>
          <p14:tracePt t="10442" x="1050925" y="5289550"/>
          <p14:tracePt t="10453" x="1065213" y="5289550"/>
          <p14:tracePt t="10460" x="1079500" y="5289550"/>
          <p14:tracePt t="10469" x="1085850" y="5289550"/>
          <p14:tracePt t="10475" x="1093788" y="5289550"/>
          <p14:tracePt t="10483" x="1100138" y="5289550"/>
          <p14:tracePt t="10503" x="1114425" y="5289550"/>
          <p14:tracePt t="10519" x="1122363" y="5289550"/>
          <p14:tracePt t="10539" x="1128713" y="5289550"/>
          <p14:tracePt t="10549" x="1136650" y="5289550"/>
          <p14:tracePt t="10576" x="1143000" y="5289550"/>
          <p14:tracePt t="10589" x="1150938" y="5289550"/>
          <p14:tracePt t="10611" x="1150938" y="5295900"/>
          <p14:tracePt t="10620" x="1157288" y="5295900"/>
          <p14:tracePt t="10627" x="1165225" y="5295900"/>
          <p14:tracePt t="10638" x="1165225" y="5303838"/>
          <p14:tracePt t="10645" x="1165225" y="5310188"/>
          <p14:tracePt t="10662" x="1165225" y="5318125"/>
          <p14:tracePt t="10677" x="1165225" y="5324475"/>
          <p14:tracePt t="10698" x="1165225" y="5332413"/>
          <p14:tracePt t="10707" x="1165225" y="5340350"/>
          <p14:tracePt t="10719" x="1165225" y="5346700"/>
          <p14:tracePt t="10736" x="1165225" y="5360988"/>
          <p14:tracePt t="10745" x="1165225" y="5368925"/>
          <p14:tracePt t="10757" x="1165225" y="5383213"/>
          <p14:tracePt t="10763" x="1157288" y="5383213"/>
          <p14:tracePt t="10773" x="1157288" y="5389563"/>
          <p14:tracePt t="10791" x="1150938" y="5397500"/>
          <p14:tracePt t="10807" x="1143000" y="5403850"/>
          <p14:tracePt t="10813" x="1136650" y="5411788"/>
          <p14:tracePt t="10827" x="1128713" y="5411788"/>
          <p14:tracePt t="10839" x="1122363" y="5418138"/>
          <p14:tracePt t="10843" x="1114425" y="5418138"/>
          <p14:tracePt t="10849" x="1108075" y="5418138"/>
          <p14:tracePt t="10863" x="1100138" y="5418138"/>
          <p14:tracePt t="10870" x="1085850" y="5418138"/>
          <p14:tracePt t="10885" x="1085850" y="5411788"/>
          <p14:tracePt t="10894" x="1079500" y="5403850"/>
          <p14:tracePt t="10987" x="1079500" y="5397500"/>
          <p14:tracePt t="10996" x="1079500" y="5389563"/>
          <p14:tracePt t="11002" x="1079500" y="5383213"/>
          <p14:tracePt t="11008" x="1079500" y="5375275"/>
          <p14:tracePt t="11023" x="1079500" y="5368925"/>
          <p14:tracePt t="11031" x="1079500" y="5360988"/>
          <p14:tracePt t="11052" x="1079500" y="5354638"/>
          <p14:tracePt t="11071" x="1079500" y="5346700"/>
          <p14:tracePt t="11093" x="1085850" y="5346700"/>
          <p14:tracePt t="11122" x="1093788" y="5346700"/>
          <p14:tracePt t="11165" x="1093788" y="5354638"/>
          <p14:tracePt t="11252" x="1093788" y="5360988"/>
          <p14:tracePt t="11611" x="1093788" y="5354638"/>
          <p14:tracePt t="11620" x="1093788" y="5346700"/>
          <p14:tracePt t="11625" x="1093788" y="5340350"/>
          <p14:tracePt t="11647" x="1093788" y="5324475"/>
          <p14:tracePt t="11669" x="1093788" y="5318125"/>
          <p14:tracePt t="11680" x="1093788" y="5310188"/>
          <p14:tracePt t="11686" x="1093788" y="5303838"/>
          <p14:tracePt t="11690" x="1093788" y="5295900"/>
          <p14:tracePt t="11703" x="1100138" y="5281613"/>
          <p14:tracePt t="11709" x="1100138" y="5253038"/>
          <p14:tracePt t="11712" x="1114425" y="5210175"/>
          <p14:tracePt t="11721" x="1136650" y="5159375"/>
          <p14:tracePt t="11728" x="1143000" y="5108575"/>
          <p14:tracePt t="11740" x="1157288" y="5065713"/>
          <p14:tracePt t="11747" x="1157288" y="5045075"/>
          <p14:tracePt t="11759" x="1173163" y="5037138"/>
          <p14:tracePt t="11765" x="1179513" y="5016500"/>
          <p14:tracePt t="11773" x="1193800" y="4994275"/>
          <p14:tracePt t="11778" x="1208088" y="4979988"/>
          <p14:tracePt t="11786" x="1216025" y="4957763"/>
          <p14:tracePt t="11795" x="1230313" y="4937125"/>
          <p14:tracePt t="11800" x="1244600" y="4922838"/>
          <p14:tracePt t="11808" x="1250950" y="4908550"/>
          <p14:tracePt t="11820" x="1273175" y="4857750"/>
          <p14:tracePt t="11827" x="1287463" y="4843463"/>
          <p14:tracePt t="11836" x="1301750" y="4814888"/>
          <p14:tracePt t="11844" x="1316038" y="4792663"/>
          <p14:tracePt t="11851" x="1330325" y="4770438"/>
          <p14:tracePt t="11856" x="1338263" y="4764088"/>
          <p14:tracePt t="11866" x="1338263" y="4749800"/>
          <p14:tracePt t="11872" x="1352550" y="4735513"/>
          <p14:tracePt t="11881" x="1358900" y="4727575"/>
          <p14:tracePt t="11889" x="1366838" y="4721225"/>
          <p14:tracePt t="11895" x="1366838" y="4713288"/>
          <p14:tracePt t="11902" x="1373188" y="4699000"/>
          <p14:tracePt t="11906" x="1373188" y="4692650"/>
          <p14:tracePt t="11917" x="1381125" y="4684713"/>
          <p14:tracePt t="11924" x="1387475" y="4670425"/>
          <p14:tracePt t="11938" x="1387475" y="4662488"/>
          <p14:tracePt t="11999" x="1387475" y="4656138"/>
          <p14:tracePt t="12388" x="1381125" y="4662488"/>
          <p14:tracePt t="12401" x="1381125" y="4670425"/>
          <p14:tracePt t="12411" x="1373188" y="4676775"/>
          <p14:tracePt t="12419" x="1366838" y="4676775"/>
          <p14:tracePt t="12430" x="1366838" y="4684713"/>
          <p14:tracePt t="12437" x="1358900" y="4684713"/>
          <p14:tracePt t="12447" x="1358900" y="4692650"/>
          <p14:tracePt t="12454" x="1352550" y="4692650"/>
          <p14:tracePt t="12467" x="1352550" y="4699000"/>
          <p14:tracePt t="12478" x="1344613" y="4706938"/>
          <p14:tracePt t="12484" x="1338263" y="4713288"/>
          <p14:tracePt t="12496" x="1330325" y="4727575"/>
          <p14:tracePt t="12502" x="1330325" y="4741863"/>
          <p14:tracePt t="12511" x="1316038" y="4756150"/>
          <p14:tracePt t="12517" x="1301750" y="4770438"/>
          <p14:tracePt t="12524" x="1281113" y="4821238"/>
          <p14:tracePt t="12532" x="1244600" y="4872038"/>
          <p14:tracePt t="12542" x="1222375" y="4922838"/>
          <p14:tracePt t="12549" x="1187450" y="4972050"/>
          <p14:tracePt t="12562" x="1143000" y="5065713"/>
          <p14:tracePt t="12568" x="1122363" y="5102225"/>
          <p14:tracePt t="12576" x="1100138" y="5153025"/>
          <p14:tracePt t="12582" x="1079500" y="5187950"/>
          <p14:tracePt t="12590" x="1065213" y="5224463"/>
          <p14:tracePt t="12597" x="1050925" y="5253038"/>
          <p14:tracePt t="12605" x="1042988" y="5275263"/>
          <p14:tracePt t="12618" x="1028700" y="5295900"/>
          <p14:tracePt t="12624" x="1028700" y="5303838"/>
          <p14:tracePt t="12632" x="1020763" y="5303838"/>
          <p14:tracePt t="12643" x="1020763" y="5310188"/>
          <p14:tracePt t="12649" x="1014413" y="5318125"/>
          <p14:tracePt t="12675" x="1014413" y="5324475"/>
          <p14:tracePt t="12684" x="1014413" y="5332413"/>
          <p14:tracePt t="12746" x="1014413" y="5340350"/>
          <p14:tracePt t="12876" x="1020763" y="5340350"/>
          <p14:tracePt t="12905" x="1028700" y="5340350"/>
          <p14:tracePt t="12916" x="1035050" y="5340350"/>
          <p14:tracePt t="12934" x="1042988" y="5340350"/>
          <p14:tracePt t="12945" x="1042988" y="5332413"/>
          <p14:tracePt t="12951" x="1050925" y="5324475"/>
          <p14:tracePt t="12962" x="1065213" y="5295900"/>
          <p14:tracePt t="12970" x="1071563" y="5289550"/>
          <p14:tracePt t="12980" x="1079500" y="5260975"/>
          <p14:tracePt t="12987" x="1093788" y="5238750"/>
          <p14:tracePt t="13000" x="1100138" y="5210175"/>
          <p14:tracePt t="13006" x="1108075" y="5187950"/>
          <p14:tracePt t="13021" x="1108075" y="5159375"/>
          <p14:tracePt t="13026" x="1108075" y="5153025"/>
          <p14:tracePt t="13038" x="1108075" y="5145088"/>
          <p14:tracePt t="13044" x="1108075" y="5138738"/>
          <p14:tracePt t="13086" x="1108075" y="5130800"/>
          <p14:tracePt t="13099" x="1108075" y="5124450"/>
          <p14:tracePt t="13121" x="1108075" y="5116513"/>
          <p14:tracePt t="13132" x="1108075" y="5108575"/>
          <p14:tracePt t="13137" x="1108075" y="5094288"/>
          <p14:tracePt t="13142" x="1128713" y="5037138"/>
          <p14:tracePt t="13150" x="1150938" y="4943475"/>
          <p14:tracePt t="13156" x="1150938" y="4937125"/>
          <p14:tracePt t="13166" x="1179513" y="4864100"/>
          <p14:tracePt t="13180" x="1187450" y="4829175"/>
          <p14:tracePt t="13200" x="1187450" y="4821238"/>
          <p14:tracePt t="13280" x="1187450" y="4814888"/>
          <p14:tracePt t="13301" x="1193800" y="4800600"/>
          <p14:tracePt t="13310" x="1222375" y="4778375"/>
          <p14:tracePt t="13318" x="1273175" y="4735513"/>
          <p14:tracePt t="13326" x="1330325" y="4692650"/>
          <p14:tracePt t="13333" x="1358900" y="4662488"/>
          <p14:tracePt t="13339" x="1395413" y="4619625"/>
          <p14:tracePt t="13351" x="1438275" y="4568825"/>
          <p14:tracePt t="13364" x="1446213" y="4554538"/>
          <p14:tracePt t="13376" x="1446213" y="4548188"/>
          <p14:tracePt t="13383" x="1452563" y="4540250"/>
          <p14:tracePt t="13391" x="1460500" y="4540250"/>
          <p14:tracePt t="13494" x="1460500" y="4533900"/>
          <p14:tracePt t="13560" x="1460500" y="4540250"/>
          <p14:tracePt t="13571" x="1460500" y="4548188"/>
          <p14:tracePt t="13583" x="1460500" y="4554538"/>
          <p14:tracePt t="13591" x="1460500" y="4568825"/>
          <p14:tracePt t="13599" x="1460500" y="4576763"/>
          <p14:tracePt t="13605" x="1446213" y="4591050"/>
          <p14:tracePt t="13616" x="1409700" y="4633913"/>
          <p14:tracePt t="13624" x="1395413" y="4641850"/>
          <p14:tracePt t="13634" x="1381125" y="4656138"/>
          <p14:tracePt t="13647" x="1358900" y="4670425"/>
          <p14:tracePt t="13654" x="1358900" y="4676775"/>
          <p14:tracePt t="13668" x="1352550" y="4684713"/>
          <p14:tracePt t="13676" x="1352550" y="4692650"/>
          <p14:tracePt t="13691" x="1344613" y="4692650"/>
          <p14:tracePt t="13698" x="1344613" y="4699000"/>
          <p14:tracePt t="13713" x="1330325" y="4706938"/>
          <p14:tracePt t="13728" x="1330325" y="4713288"/>
          <p14:tracePt t="13738" x="1330325" y="4721225"/>
          <p14:tracePt t="13775" x="1330325" y="4713288"/>
          <p14:tracePt t="13804" x="1338263" y="4706938"/>
          <p14:tracePt t="13820" x="1338263" y="4699000"/>
          <p14:tracePt t="13831" x="1344613" y="4699000"/>
          <p14:tracePt t="13839" x="1352550" y="4692650"/>
          <p14:tracePt t="13848" x="1352550" y="4684713"/>
          <p14:tracePt t="13864" x="1358900" y="4676775"/>
          <p14:tracePt t="13874" x="1366838" y="4676775"/>
          <p14:tracePt t="13904" x="1373188" y="4676775"/>
          <p14:tracePt t="14127" x="1373188" y="4670425"/>
          <p14:tracePt t="15853" x="1366838" y="4676775"/>
          <p14:tracePt t="15864" x="1366838" y="4684713"/>
          <p14:tracePt t="15869" x="1358900" y="4692650"/>
          <p14:tracePt t="15883" x="1358900" y="4706938"/>
          <p14:tracePt t="15889" x="1352550" y="4713288"/>
          <p14:tracePt t="15898" x="1344613" y="4727575"/>
          <p14:tracePt t="15906" x="1330325" y="4741863"/>
          <p14:tracePt t="15917" x="1301750" y="4806950"/>
          <p14:tracePt t="15924" x="1287463" y="4835525"/>
          <p14:tracePt t="15935" x="1281113" y="4857750"/>
          <p14:tracePt t="15943" x="1273175" y="4872038"/>
          <p14:tracePt t="15953" x="1258888" y="4900613"/>
          <p14:tracePt t="15965" x="1250950" y="4914900"/>
          <p14:tracePt t="15970" x="1244600" y="4929188"/>
          <p14:tracePt t="15982" x="1244600" y="4937125"/>
          <p14:tracePt t="15991" x="1236663" y="4951413"/>
          <p14:tracePt t="15996" x="1230313" y="4951413"/>
          <p14:tracePt t="16015" x="1230313" y="4957763"/>
          <p14:tracePt t="16025" x="1230313" y="4965700"/>
          <p14:tracePt t="16032" x="1222375" y="4986338"/>
          <p14:tracePt t="16042" x="1216025" y="5022850"/>
          <p14:tracePt t="16049" x="1193800" y="5073650"/>
          <p14:tracePt t="16056" x="1193800" y="5102225"/>
          <p14:tracePt t="16069" x="1157288" y="5167313"/>
          <p14:tracePt t="16075" x="1150938" y="5195888"/>
          <p14:tracePt t="16086" x="1150938" y="5210175"/>
          <p14:tracePt t="16093" x="1143000" y="5216525"/>
          <p14:tracePt t="16103" x="1136650" y="5224463"/>
          <p14:tracePt t="16118" x="1136650" y="5232400"/>
          <p14:tracePt t="16128" x="1136650" y="5238750"/>
          <p14:tracePt t="16162" x="1128713" y="5246688"/>
          <p14:tracePt t="16197" x="1128713" y="5253038"/>
          <p14:tracePt t="16208" x="1128713" y="5260975"/>
          <p14:tracePt t="16214" x="1128713" y="5267325"/>
          <p14:tracePt t="16224" x="1128713" y="5281613"/>
          <p14:tracePt t="16229" x="1122363" y="5289550"/>
          <p14:tracePt t="16242" x="1114425" y="5324475"/>
          <p14:tracePt t="16249" x="1108075" y="5340350"/>
          <p14:tracePt t="16259" x="1100138" y="5360988"/>
          <p14:tracePt t="16265" x="1100138" y="5368925"/>
          <p14:tracePt t="16273" x="1100138" y="5375275"/>
          <p14:tracePt t="16279" x="1100138" y="5383213"/>
          <p14:tracePt t="16299" x="1100138" y="5389563"/>
          <p14:tracePt t="16349" x="1100138" y="5383213"/>
          <p14:tracePt t="16435" x="1093788" y="5383213"/>
          <p14:tracePt t="17097" x="1093788" y="5389563"/>
          <p14:tracePt t="17127" x="1093788" y="5397500"/>
          <p14:tracePt t="17248" x="1093788" y="5403850"/>
          <p14:tracePt t="17269" x="1093788" y="5411788"/>
          <p14:tracePt t="17297" x="1093788" y="5418138"/>
          <p14:tracePt t="17307" x="1093788" y="5426075"/>
          <p14:tracePt t="17314" x="1079500" y="5454650"/>
          <p14:tracePt t="17324" x="1071563" y="5483225"/>
          <p14:tracePt t="17329" x="1071563" y="5497513"/>
          <p14:tracePt t="17342" x="1065213" y="5534025"/>
          <p14:tracePt t="17349" x="1057275" y="5540375"/>
          <p14:tracePt t="17358" x="1057275" y="5562600"/>
          <p14:tracePt t="17364" x="1050925" y="5584825"/>
          <p14:tracePt t="17379" x="1042988" y="5605463"/>
          <p14:tracePt t="17386" x="1042988" y="5613400"/>
          <p14:tracePt t="17400" x="1042988" y="5619750"/>
          <p14:tracePt t="17411" x="1042988" y="5627688"/>
          <p14:tracePt t="17422" x="1035050" y="5627688"/>
          <p14:tracePt t="17435" x="1035050" y="5634038"/>
          <p14:tracePt t="17557" x="1028700" y="5634038"/>
          <p14:tracePt t="17566" x="1028700" y="5627688"/>
          <p14:tracePt t="17595" x="1028700" y="5619750"/>
          <p14:tracePt t="17604" x="1020763" y="5619750"/>
          <p14:tracePt t="17629" x="1020763" y="5613400"/>
          <p14:tracePt t="17642" x="1020763" y="5605463"/>
          <p14:tracePt t="17663" x="1020763" y="5599113"/>
          <p14:tracePt t="17707" x="1020763" y="5591175"/>
          <p14:tracePt t="17959" x="1020763" y="5584825"/>
          <p14:tracePt t="18088" x="1020763" y="5576888"/>
          <p14:tracePt t="18102" x="1020763" y="5570538"/>
          <p14:tracePt t="18141" x="1020763" y="5562600"/>
          <p14:tracePt t="18154" x="1014413" y="5556250"/>
          <p14:tracePt t="18169" x="1006475" y="5556250"/>
          <p14:tracePt t="18176" x="1006475" y="5548313"/>
          <p14:tracePt t="18184" x="1006475" y="5540375"/>
          <p14:tracePt t="18191" x="1006475" y="5534025"/>
          <p14:tracePt t="18203" x="1006475" y="5526088"/>
          <p14:tracePt t="18211" x="1006475" y="5511800"/>
          <p14:tracePt t="18220" x="1006475" y="5497513"/>
          <p14:tracePt t="18233" x="1000125" y="5491163"/>
          <p14:tracePt t="18239" x="1000125" y="5483225"/>
          <p14:tracePt t="18248" x="1000125" y="5468938"/>
          <p14:tracePt t="18256" x="1000125" y="5462588"/>
          <p14:tracePt t="18264" x="992188" y="5448300"/>
          <p14:tracePt t="18271" x="992188" y="5432425"/>
          <p14:tracePt t="18281" x="992188" y="5426075"/>
          <p14:tracePt t="18289" x="985838" y="5389563"/>
          <p14:tracePt t="18301" x="977900" y="5375275"/>
          <p14:tracePt t="18307" x="977900" y="5354638"/>
          <p14:tracePt t="18320" x="977900" y="5340350"/>
          <p14:tracePt t="18326" x="977900" y="5332413"/>
          <p14:tracePt t="18340" x="977900" y="5324475"/>
          <p14:tracePt t="18348" x="977900" y="5318125"/>
          <p14:tracePt t="18368" x="977900" y="5310188"/>
          <p14:tracePt t="18397" x="977900" y="5303838"/>
          <p14:tracePt t="18426" x="977900" y="5295900"/>
          <p14:tracePt t="18448" x="977900" y="5289550"/>
          <p14:tracePt t="18490" x="977900" y="5281613"/>
          <p14:tracePt t="18506" x="985838" y="5275263"/>
          <p14:tracePt t="18527" x="992188" y="5267325"/>
          <p14:tracePt t="18537" x="1000125" y="5253038"/>
          <p14:tracePt t="18544" x="1006475" y="5238750"/>
          <p14:tracePt t="18557" x="1035050" y="5181600"/>
          <p14:tracePt t="18563" x="1035050" y="5153025"/>
          <p14:tracePt t="18572" x="1042988" y="5138738"/>
          <p14:tracePt t="18578" x="1057275" y="5108575"/>
          <p14:tracePt t="18588" x="1065213" y="5094288"/>
          <p14:tracePt t="18594" x="1071563" y="5073650"/>
          <p14:tracePt t="18603" x="1085850" y="5059363"/>
          <p14:tracePt t="18610" x="1085850" y="5045075"/>
          <p14:tracePt t="18622" x="1093788" y="5037138"/>
          <p14:tracePt t="18636" x="1100138" y="5030788"/>
          <p14:tracePt t="18642" x="1100138" y="5022850"/>
          <p14:tracePt t="18721" x="1100138" y="5016500"/>
          <p14:tracePt t="18765" x="1100138" y="5008563"/>
          <p14:tracePt t="18774" x="1114425" y="5008563"/>
          <p14:tracePt t="18781" x="1128713" y="4986338"/>
          <p14:tracePt t="18790" x="1143000" y="4965700"/>
          <p14:tracePt t="18796" x="1150938" y="4937125"/>
          <p14:tracePt t="18806" x="1157288" y="4922838"/>
          <p14:tracePt t="18814" x="1179513" y="4892675"/>
          <p14:tracePt t="18826" x="1187450" y="4864100"/>
          <p14:tracePt t="18832" x="1193800" y="4849813"/>
          <p14:tracePt t="18839" x="1201738" y="4829175"/>
          <p14:tracePt t="18847" x="1201738" y="4814888"/>
          <p14:tracePt t="18854" x="1208088" y="4800600"/>
          <p14:tracePt t="18866" x="1216025" y="4792663"/>
          <p14:tracePt t="18874" x="1222375" y="4778375"/>
          <p14:tracePt t="18884" x="1230313" y="4770438"/>
          <p14:tracePt t="18891" x="1230313" y="4764088"/>
          <p14:tracePt t="18894" x="1230313" y="4756150"/>
          <p14:tracePt t="18903" x="1236663" y="4749800"/>
          <p14:tracePt t="18910" x="1236663" y="4741863"/>
          <p14:tracePt t="18919" x="1244600" y="4741863"/>
          <p14:tracePt t="18930" x="1244600" y="4735513"/>
          <p14:tracePt t="18936" x="1244600" y="4727575"/>
          <p14:tracePt t="18958" x="1250950" y="4727575"/>
          <p14:tracePt t="18980" x="1258888" y="4727575"/>
          <p14:tracePt t="18990" x="1258888" y="4721225"/>
          <p14:tracePt t="18998" x="1265238" y="4713288"/>
          <p14:tracePt t="19002" x="1281113" y="4706938"/>
          <p14:tracePt t="19016" x="1287463" y="4699000"/>
          <p14:tracePt t="19023" x="1295400" y="4692650"/>
          <p14:tracePt t="19037" x="1301750" y="4684713"/>
          <p14:tracePt t="19054" x="1309688" y="4684713"/>
          <p14:tracePt t="19067" x="1323975" y="4676775"/>
          <p14:tracePt t="19073" x="1330325" y="4670425"/>
          <p14:tracePt t="19085" x="1338263" y="4662488"/>
          <p14:tracePt t="19094" x="1344613" y="4662488"/>
          <p14:tracePt t="19105" x="1352550" y="4662488"/>
          <p14:tracePt t="19123" x="1358900" y="4662488"/>
          <p14:tracePt t="19247" x="1358900" y="4670425"/>
          <p14:tracePt t="19771" x="1373188" y="4670425"/>
          <p14:tracePt t="19779" x="1395413" y="4670425"/>
          <p14:tracePt t="19786" x="1417638" y="4670425"/>
          <p14:tracePt t="19792" x="1423988" y="4670425"/>
          <p14:tracePt t="19803" x="1438275" y="4670425"/>
          <p14:tracePt t="19809" x="1446213" y="4670425"/>
          <p14:tracePt t="19825" x="1452563" y="4670425"/>
          <p14:tracePt t="19829" x="1460500" y="4670425"/>
          <p14:tracePt t="19839" x="1474788" y="4662488"/>
          <p14:tracePt t="19846" x="1489075" y="4662488"/>
          <p14:tracePt t="19856" x="1517650" y="4656138"/>
          <p14:tracePt t="19864" x="1525588" y="4648200"/>
          <p14:tracePt t="19871" x="1546225" y="4648200"/>
          <p14:tracePt t="19883" x="1568450" y="4648200"/>
          <p14:tracePt t="19890" x="1582738" y="4641850"/>
          <p14:tracePt t="19893" x="1597025" y="4641850"/>
          <p14:tracePt t="19903" x="1603375" y="4633913"/>
          <p14:tracePt t="19915" x="1633538" y="4627563"/>
          <p14:tracePt t="19921" x="1633538" y="4619625"/>
          <p14:tracePt t="19931" x="1639888" y="4619625"/>
          <p14:tracePt t="19938" x="1647825" y="4619625"/>
          <p14:tracePt t="19957" x="1654175" y="4619625"/>
          <p14:tracePt t="19979" x="1662113" y="4619625"/>
          <p14:tracePt t="19989" x="1662113" y="4627563"/>
          <p14:tracePt t="20005" x="1668463" y="4627563"/>
          <p14:tracePt t="20010" x="1682750" y="4627563"/>
          <p14:tracePt t="20015" x="1690688" y="4627563"/>
          <p14:tracePt t="20033" x="1704975" y="4627563"/>
          <p14:tracePt t="20042" x="1719263" y="4627563"/>
          <p14:tracePt t="20051" x="1739900" y="4619625"/>
          <p14:tracePt t="20058" x="1747838" y="4605338"/>
          <p14:tracePt t="20064" x="1762125" y="4605338"/>
          <p14:tracePt t="20076" x="1762125" y="4591050"/>
          <p14:tracePt t="20083" x="1770063" y="4591050"/>
          <p14:tracePt t="20091" x="1776413" y="4584700"/>
          <p14:tracePt t="20108" x="1784350" y="4584700"/>
          <p14:tracePt t="20116" x="1790700" y="4584700"/>
          <p14:tracePt t="20181" x="1798638" y="4584700"/>
          <p14:tracePt t="20289" x="1804988" y="4584700"/>
          <p14:tracePt t="20299" x="1812925" y="4584700"/>
          <p14:tracePt t="20310" x="1819275" y="4584700"/>
          <p14:tracePt t="20318" x="1833563" y="4576763"/>
          <p14:tracePt t="20325" x="1847850" y="4568825"/>
          <p14:tracePt t="20332" x="1870075" y="4568825"/>
          <p14:tracePt t="20340" x="1878013" y="4568825"/>
          <p14:tracePt t="20354" x="1898650" y="4568825"/>
          <p14:tracePt t="20361" x="1906588" y="4568825"/>
          <p14:tracePt t="20373" x="1912938" y="4562475"/>
          <p14:tracePt t="20389" x="1920875" y="4562475"/>
          <p14:tracePt t="20425" x="1920875" y="4554538"/>
          <p14:tracePt t="20497" x="1920875" y="4548188"/>
          <p14:tracePt t="20590" x="1935163" y="4548188"/>
          <p14:tracePt t="20598" x="1970088" y="4548188"/>
          <p14:tracePt t="20608" x="2000250" y="4554538"/>
          <p14:tracePt t="20615" x="2049463" y="4554538"/>
          <p14:tracePt t="20626" x="2143125" y="4568825"/>
          <p14:tracePt t="20634" x="2222500" y="4576763"/>
          <p14:tracePt t="20644" x="2293938" y="4591050"/>
          <p14:tracePt t="20651" x="2366963" y="4591050"/>
          <p14:tracePt t="20656" x="2401888" y="4598988"/>
          <p14:tracePt t="20665" x="2424113" y="4605338"/>
          <p14:tracePt t="20672" x="2438400" y="4605338"/>
          <p14:tracePt t="20676" x="2460625" y="4605338"/>
          <p14:tracePt t="20687" x="2466975" y="4605338"/>
          <p14:tracePt t="20700" x="2489200" y="4605338"/>
          <p14:tracePt t="20708" x="2503488" y="4605338"/>
          <p14:tracePt t="20717" x="2532063" y="4598988"/>
          <p14:tracePt t="20722" x="2552700" y="4598988"/>
          <p14:tracePt t="20734" x="2611438" y="4598988"/>
          <p14:tracePt t="20741" x="2625725" y="4598988"/>
          <p14:tracePt t="20751" x="2646363" y="4598988"/>
          <p14:tracePt t="20758" x="2654300" y="4605338"/>
          <p14:tracePt t="20769" x="2668588" y="4605338"/>
          <p14:tracePt t="20779" x="2676525" y="4613275"/>
          <p14:tracePt t="20792" x="2676525" y="4619625"/>
          <p14:tracePt t="20813" x="2676525" y="4627563"/>
          <p14:tracePt t="20822" x="2676525" y="4633913"/>
          <p14:tracePt t="20871" x="2682875" y="4633913"/>
          <p14:tracePt t="20881" x="2690813" y="4633913"/>
          <p14:tracePt t="20887" x="2690813" y="4641850"/>
          <p14:tracePt t="20899" x="2697163" y="4648200"/>
          <p14:tracePt t="20920" x="2705100" y="4648200"/>
          <p14:tracePt t="20930" x="2705100" y="4656138"/>
          <p14:tracePt t="20949" x="2705100" y="4662488"/>
          <p14:tracePt t="21050" x="2705100" y="4656138"/>
          <p14:tracePt t="21072" x="2697163" y="4648200"/>
          <p14:tracePt t="21280" x="2697163" y="4713288"/>
          <p14:tracePt t="21291" x="2690813" y="4784725"/>
          <p14:tracePt t="21297" x="2690813" y="4872038"/>
          <p14:tracePt t="21309" x="2690813" y="5116513"/>
          <p14:tracePt t="21325" x="2705100" y="5289550"/>
          <p14:tracePt t="21333" x="2711450" y="5411788"/>
          <p14:tracePt t="21337" x="2719388" y="5519738"/>
          <p14:tracePt t="21348" x="2719388" y="5534025"/>
          <p14:tracePt t="21355" x="2725738" y="5599113"/>
          <p14:tracePt t="21368" x="2740025" y="5634038"/>
          <p14:tracePt t="21376" x="2740025" y="5648325"/>
          <p14:tracePt t="21390" x="2740025" y="5656263"/>
          <p14:tracePt t="21410" x="2747963" y="5656263"/>
          <p14:tracePt t="21432" x="2754313" y="5656263"/>
          <p14:tracePt t="21518" x="2762250" y="5656263"/>
          <p14:tracePt t="21532" x="2768600" y="5656263"/>
          <p14:tracePt t="21542" x="2768600" y="5648325"/>
          <p14:tracePt t="21556" x="2776538" y="5648325"/>
          <p14:tracePt t="21563" x="2782888" y="5648325"/>
          <p14:tracePt t="21578" x="2790825" y="5648325"/>
          <p14:tracePt t="21592" x="2798763" y="5648325"/>
          <p14:tracePt t="21611" x="2805113" y="5648325"/>
          <p14:tracePt t="21620" x="2813050" y="5648325"/>
          <p14:tracePt t="21627" x="2827338" y="5641975"/>
          <p14:tracePt t="21637" x="2847975" y="5634038"/>
          <p14:tracePt t="21646" x="2890838" y="5627688"/>
          <p14:tracePt t="21657" x="2927350" y="5619750"/>
          <p14:tracePt t="21664" x="2955925" y="5619750"/>
          <p14:tracePt t="21677" x="2984500" y="5619750"/>
          <p14:tracePt t="21690" x="2992438" y="5619750"/>
          <p14:tracePt t="21705" x="2992438" y="5627688"/>
          <p14:tracePt t="21713" x="2992438" y="5634038"/>
          <p14:tracePt t="21727" x="2992438" y="5641975"/>
          <p14:tracePt t="21742" x="2992438" y="5699125"/>
          <p14:tracePt t="21747" x="2970213" y="5800725"/>
          <p14:tracePt t="21754" x="2963863" y="5915025"/>
          <p14:tracePt t="21764" x="2955925" y="5988050"/>
          <p14:tracePt t="21777" x="2941638" y="6110288"/>
          <p14:tracePt t="21791" x="2935288" y="6224588"/>
          <p14:tracePt t="21798" x="2927350" y="6261100"/>
          <p14:tracePt t="21809" x="2921000" y="6296025"/>
          <p14:tracePt t="21814" x="2921000" y="6318250"/>
          <p14:tracePt t="21819" x="2913063" y="6340475"/>
          <p14:tracePt t="21828" x="2906713" y="6346825"/>
          <p14:tracePt t="21841" x="2906713" y="6361113"/>
          <p14:tracePt t="21848" x="2898775" y="6361113"/>
          <p14:tracePt t="21864" x="2890838" y="6361113"/>
          <p14:tracePt t="21892" x="2884488" y="6361113"/>
          <p14:tracePt t="21898" x="2876550" y="6354763"/>
          <p14:tracePt t="21923" x="2862263" y="6354763"/>
          <p14:tracePt t="21928" x="2855913" y="6354763"/>
          <p14:tracePt t="21939" x="2841625" y="6354763"/>
          <p14:tracePt t="21942" x="2833688" y="6354763"/>
          <p14:tracePt t="21949" x="2813050" y="6354763"/>
          <p14:tracePt t="21960" x="2790825" y="6354763"/>
          <p14:tracePt t="21963" x="2782888" y="6354763"/>
          <p14:tracePt t="21970" x="2754313" y="6354763"/>
          <p14:tracePt t="21979" x="2725738" y="6361113"/>
          <p14:tracePt t="21985" x="2690813" y="6375400"/>
          <p14:tracePt t="21997" x="2668588" y="6375400"/>
          <p14:tracePt t="22004" x="2660650" y="6383338"/>
          <p14:tracePt t="22008" x="2646363" y="6389688"/>
          <p14:tracePt t="22023" x="2640013" y="6397625"/>
          <p14:tracePt t="22030" x="2632075" y="6397625"/>
          <p14:tracePt t="22041" x="2625725" y="6397625"/>
          <p14:tracePt t="22045" x="2625725" y="6403975"/>
          <p14:tracePt t="22058" x="2617788" y="6403975"/>
          <p14:tracePt t="22769" x="2617788" y="6389688"/>
          <p14:tracePt t="22783" x="2625725" y="6383338"/>
          <p14:tracePt t="22805" x="2625725" y="6375400"/>
          <p14:tracePt t="22813" x="2625725" y="6369050"/>
          <p14:tracePt t="22855" x="2625725" y="6361113"/>
          <p14:tracePt t="22884" x="2625725" y="6354763"/>
          <p14:tracePt t="22897" x="2632075" y="6354763"/>
          <p14:tracePt t="22906" x="2632075" y="6346825"/>
          <p14:tracePt t="22912" x="2632075" y="6340475"/>
          <p14:tracePt t="22930" x="2640013" y="6332538"/>
          <p14:tracePt t="22942" x="2640013" y="6318250"/>
          <p14:tracePt t="22948" x="2646363" y="6310313"/>
          <p14:tracePt t="22959" x="2646363" y="6303963"/>
          <p14:tracePt t="23021" x="2640013" y="6318250"/>
          <p14:tracePt t="23030" x="2625725" y="6318250"/>
          <p14:tracePt t="23038" x="2611438" y="6332538"/>
          <p14:tracePt t="23043" x="2589213" y="6346825"/>
          <p14:tracePt t="23053" x="2574925" y="6369050"/>
          <p14:tracePt t="23060" x="2538413" y="6397625"/>
          <p14:tracePt t="23063" x="2489200" y="6434138"/>
          <p14:tracePt t="23072" x="2416175" y="6477000"/>
          <p14:tracePt t="23078" x="2324100" y="6526213"/>
          <p14:tracePt t="23087" x="2236788" y="6562725"/>
          <p14:tracePt t="23095" x="2171700" y="6584950"/>
          <p14:tracePt t="23107" x="2114550" y="6584950"/>
          <p14:tracePt t="23115" x="2093913" y="6591300"/>
          <p14:tracePt t="23124" x="2085975" y="6591300"/>
          <p14:tracePt t="23132" x="2071688" y="6599238"/>
          <p14:tracePt t="23136" x="2071688" y="6605588"/>
          <p14:tracePt t="23145" x="2063750" y="6605588"/>
          <p14:tracePt t="23163" x="2057400" y="6605588"/>
          <p14:tracePt t="23175" x="2049463" y="6605588"/>
          <p14:tracePt t="23195" x="2049463" y="6599238"/>
          <p14:tracePt t="23221" x="2049463" y="6591300"/>
          <p14:tracePt t="23265" x="2049463" y="6584950"/>
          <p14:tracePt t="23289" x="2043113" y="6577013"/>
          <p14:tracePt t="23301" x="2035175" y="6548438"/>
          <p14:tracePt t="23307" x="2028825" y="6519863"/>
          <p14:tracePt t="23320" x="2020888" y="6483350"/>
          <p14:tracePt t="23326" x="2014538" y="6462713"/>
          <p14:tracePt t="23330" x="2014538" y="6440488"/>
          <p14:tracePt t="23338" x="2014538" y="6411913"/>
          <p14:tracePt t="23351" x="2014538" y="6375400"/>
          <p14:tracePt t="23358" x="2014538" y="6369050"/>
          <p14:tracePt t="23372" x="2014538" y="6361113"/>
          <p14:tracePt t="23401" x="2035175" y="6354763"/>
          <p14:tracePt t="23408" x="2043113" y="6354763"/>
          <p14:tracePt t="23419" x="2057400" y="6354763"/>
          <p14:tracePt t="23433" x="2071688" y="6354763"/>
          <p14:tracePt t="23452" x="2085975" y="6354763"/>
          <p14:tracePt t="23459" x="2093913" y="6354763"/>
          <p14:tracePt t="23510" x="2100263" y="6354763"/>
          <p14:tracePt t="23539" x="2108200" y="6354763"/>
          <p14:tracePt t="23547" x="2108200" y="6361113"/>
          <p14:tracePt t="23561" x="2114550" y="6361113"/>
          <p14:tracePt t="23588" x="2122488" y="6361113"/>
          <p14:tracePt t="23732" x="2114550" y="6361113"/>
          <p14:tracePt t="23768" x="2108200" y="6369050"/>
          <p14:tracePt t="23789" x="2100263" y="6375400"/>
          <p14:tracePt t="23811" x="2085975" y="6383338"/>
          <p14:tracePt t="23821" x="2078038" y="6389688"/>
          <p14:tracePt t="23827" x="2071688" y="6389688"/>
          <p14:tracePt t="23836" x="2063750" y="6397625"/>
          <p14:tracePt t="23842" x="2043113" y="6397625"/>
          <p14:tracePt t="23846" x="1992313" y="6403975"/>
          <p14:tracePt t="23856" x="1949450" y="6418263"/>
          <p14:tracePt t="23861" x="1898650" y="6426200"/>
          <p14:tracePt t="23869" x="1847850" y="6434138"/>
          <p14:tracePt t="23884" x="1798638" y="6434138"/>
          <p14:tracePt t="23889" x="1770063" y="6434138"/>
          <p14:tracePt t="23896" x="1762125" y="6434138"/>
          <p14:tracePt t="23908" x="1739900" y="6434138"/>
          <p14:tracePt t="23914" x="1733550" y="6434138"/>
          <p14:tracePt t="23923" x="1719263" y="6434138"/>
          <p14:tracePt t="23929" x="1711325" y="6434138"/>
          <p14:tracePt t="23937" x="1704975" y="6434138"/>
          <p14:tracePt t="23942" x="1690688" y="6434138"/>
          <p14:tracePt t="23955" x="1682750" y="6426200"/>
          <p14:tracePt t="23965" x="1676400" y="6426200"/>
          <p14:tracePt t="23971" x="1668463" y="6426200"/>
          <p14:tracePt t="23984" x="1654175" y="6418263"/>
          <p14:tracePt t="23990" x="1639888" y="6418263"/>
          <p14:tracePt t="24014" x="1625600" y="6411913"/>
          <p14:tracePt t="24028" x="1611313" y="6411913"/>
          <p14:tracePt t="24037" x="1611313" y="6403975"/>
          <p14:tracePt t="24042" x="1603375" y="6397625"/>
          <p14:tracePt t="24055" x="1597025" y="6397625"/>
          <p14:tracePt t="24067" x="1589088" y="6389688"/>
          <p14:tracePt t="24085" x="1574800" y="6383338"/>
          <p14:tracePt t="24091" x="1568450" y="6383338"/>
          <p14:tracePt t="24105" x="1554163" y="6369050"/>
          <p14:tracePt t="24113" x="1539875" y="6369050"/>
          <p14:tracePt t="24122" x="1531938" y="6361113"/>
          <p14:tracePt t="24130" x="1525588" y="6361113"/>
          <p14:tracePt t="24139" x="1511300" y="6361113"/>
          <p14:tracePt t="24150" x="1495425" y="6354763"/>
          <p14:tracePt t="24165" x="1489075" y="6354763"/>
          <p14:tracePt t="24170" x="1481138" y="6354763"/>
          <p14:tracePt t="24192" x="1474788" y="6354763"/>
          <p14:tracePt t="24203" x="1466850" y="6354763"/>
          <p14:tracePt t="24216" x="1460500" y="6354763"/>
          <p14:tracePt t="24222" x="1460500" y="6346825"/>
          <p14:tracePt t="24235" x="1452563" y="6346825"/>
          <p14:tracePt t="24251" x="1446213" y="6340475"/>
          <p14:tracePt t="24267" x="1446213" y="6326188"/>
          <p14:tracePt t="24271" x="1438275" y="6326188"/>
          <p14:tracePt t="24283" x="1438275" y="6318250"/>
          <p14:tracePt t="24300" x="1438275" y="6310313"/>
          <p14:tracePt t="24316" x="1431925" y="6310313"/>
          <p14:tracePt t="24861" x="1431925" y="6318250"/>
          <p14:tracePt t="24962" x="1438275" y="6326188"/>
          <p14:tracePt t="24990" x="1446213" y="6332538"/>
          <p14:tracePt t="24998" x="1452563" y="6332538"/>
          <p14:tracePt t="25013" x="1452563" y="6340475"/>
          <p14:tracePt t="25023" x="1460500" y="6346825"/>
          <p14:tracePt t="25033" x="1466850" y="6354763"/>
          <p14:tracePt t="25044" x="1474788" y="6354763"/>
          <p14:tracePt t="25057" x="1474788" y="6361113"/>
          <p14:tracePt t="25074" x="1474788" y="6369050"/>
          <p14:tracePt t="25078" x="1481138" y="6369050"/>
          <p14:tracePt t="25091" x="1489075" y="6369050"/>
          <p14:tracePt t="25098" x="1495425" y="6375400"/>
          <p14:tracePt t="25109" x="1503363" y="6383338"/>
          <p14:tracePt t="25113" x="1511300" y="6383338"/>
          <p14:tracePt t="25122" x="1525588" y="6397625"/>
          <p14:tracePt t="25137" x="1546225" y="6411913"/>
          <p14:tracePt t="25144" x="1554163" y="6418263"/>
          <p14:tracePt t="25156" x="1574800" y="6434138"/>
          <p14:tracePt t="25162" x="1589088" y="6448425"/>
          <p14:tracePt t="25171" x="1611313" y="6454775"/>
          <p14:tracePt t="25178" x="1617663" y="6454775"/>
          <p14:tracePt t="25188" x="1633538" y="6462713"/>
          <p14:tracePt t="25195" x="1633538" y="6469063"/>
          <p14:tracePt t="25207" x="1719263" y="6511925"/>
          <p14:tracePt t="25213" x="1733550" y="6526213"/>
          <p14:tracePt t="25223" x="1812925" y="6570663"/>
          <p14:tracePt t="25230" x="1833563" y="6570663"/>
          <p14:tracePt t="25240" x="1985963" y="6642100"/>
          <p14:tracePt t="25244" x="2006600" y="6650038"/>
          <p14:tracePt t="25251" x="2078038" y="6684963"/>
          <p14:tracePt t="25256" x="2128838" y="6699250"/>
          <p14:tracePt t="25263" x="2200275" y="6721475"/>
          <p14:tracePt t="25274" x="2293938" y="6727825"/>
          <p14:tracePt t="25281" x="2387600" y="6735763"/>
          <p14:tracePt t="25294" x="2538413" y="6757988"/>
          <p14:tracePt t="25305" x="2617788" y="6772275"/>
          <p14:tracePt t="25314" x="2941638" y="6821488"/>
          <p14:tracePt t="25320" x="3028950" y="6829425"/>
          <p14:tracePt t="25328" x="3121025" y="6843713"/>
          <p14:tracePt t="29451" x="1316038" y="6721475"/>
          <p14:tracePt t="29456" x="1265238" y="6670675"/>
          <p14:tracePt t="29462" x="1222375" y="6627813"/>
          <p14:tracePt t="29474" x="1193800" y="6605588"/>
          <p14:tracePt t="29479" x="1173163" y="6570663"/>
          <p14:tracePt t="29487" x="1157288" y="6570663"/>
          <p14:tracePt t="29493" x="1143000" y="6556375"/>
          <p14:tracePt t="29506" x="1122363" y="6526213"/>
          <p14:tracePt t="29512" x="1108075" y="6519863"/>
          <p14:tracePt t="29521" x="1100138" y="6505575"/>
          <p14:tracePt t="29527" x="1100138" y="6491288"/>
          <p14:tracePt t="29536" x="1085850" y="6477000"/>
          <p14:tracePt t="29541" x="1071563" y="6454775"/>
          <p14:tracePt t="29548" x="1057275" y="6426200"/>
          <p14:tracePt t="29560" x="1042988" y="6369050"/>
          <p14:tracePt t="29565" x="1020763" y="6281738"/>
          <p14:tracePt t="29578" x="977900" y="6130925"/>
          <p14:tracePt t="29584" x="963613" y="6080125"/>
          <p14:tracePt t="29593" x="942975" y="6037263"/>
          <p14:tracePt t="29599" x="927100" y="5994400"/>
          <p14:tracePt t="29610" x="912813" y="5951538"/>
          <p14:tracePt t="29614" x="906463" y="5915025"/>
          <p14:tracePt t="29620" x="892175" y="5886450"/>
          <p14:tracePt t="29628" x="884238" y="5872163"/>
          <p14:tracePt t="29635" x="877888" y="5864225"/>
          <p14:tracePt t="29645" x="877888" y="5849938"/>
          <p14:tracePt t="29659" x="877888" y="5843588"/>
          <p14:tracePt t="29677" x="877888" y="5829300"/>
          <p14:tracePt t="29680" x="877888" y="5807075"/>
          <p14:tracePt t="29685" x="906463" y="5764213"/>
          <p14:tracePt t="29695" x="942975" y="5713413"/>
          <p14:tracePt t="29699" x="977900" y="5656263"/>
          <p14:tracePt t="29710" x="1028700" y="5599113"/>
          <p14:tracePt t="29715" x="1079500" y="5519738"/>
          <p14:tracePt t="29728" x="1150938" y="5383213"/>
          <p14:tracePt t="29735" x="1173163" y="5332413"/>
          <p14:tracePt t="29744" x="1193800" y="5295900"/>
          <p14:tracePt t="29750" x="1216025" y="5253038"/>
          <p14:tracePt t="29759" x="1244600" y="5202238"/>
          <p14:tracePt t="29764" x="1258888" y="5153025"/>
          <p14:tracePt t="29777" x="1301750" y="5022850"/>
          <p14:tracePt t="29785" x="1309688" y="4979988"/>
          <p14:tracePt t="29795" x="1323975" y="4957763"/>
          <p14:tracePt t="29800" x="1323975" y="4943475"/>
          <p14:tracePt t="29811" x="1323975" y="4937125"/>
          <p14:tracePt t="29829" x="1323975" y="4929188"/>
          <p14:tracePt t="29836" x="1323975" y="4922838"/>
          <p14:tracePt t="29861" x="1323975" y="4914900"/>
          <p14:tracePt t="29876" x="1323975" y="4908550"/>
          <p14:tracePt t="29887" x="1330325" y="4892675"/>
          <p14:tracePt t="29897" x="1338263" y="4864100"/>
          <p14:tracePt t="29902" x="1344613" y="4829175"/>
          <p14:tracePt t="29913" x="1352550" y="4800600"/>
          <p14:tracePt t="29918" x="1352550" y="4778375"/>
          <p14:tracePt t="29926" x="1358900" y="4749800"/>
          <p14:tracePt t="29931" x="1366838" y="4721225"/>
          <p14:tracePt t="29941" x="1366838" y="4699000"/>
          <p14:tracePt t="29947" x="1373188" y="4676775"/>
          <p14:tracePt t="29953" x="1381125" y="4656138"/>
          <p14:tracePt t="29958" x="1387475" y="4641850"/>
          <p14:tracePt t="29972" x="1387475" y="4633913"/>
          <p14:tracePt t="29989" x="1387475" y="4627563"/>
          <p14:tracePt t="30117" x="1387475" y="4633913"/>
          <p14:tracePt t="30130" x="1387475" y="4641850"/>
          <p14:tracePt t="30140" x="1387475" y="4648200"/>
          <p14:tracePt t="30148" x="1387475" y="4656138"/>
          <p14:tracePt t="30156" x="1387475" y="4662488"/>
          <p14:tracePt t="30167" x="1387475" y="4670425"/>
          <p14:tracePt t="30173" x="1387475" y="4676775"/>
          <p14:tracePt t="30196" x="1387475" y="4684713"/>
          <p14:tracePt t="30210" x="1387475" y="4692650"/>
          <p14:tracePt t="30231" x="1387475" y="4699000"/>
          <p14:tracePt t="30241" x="1387475" y="4706938"/>
          <p14:tracePt t="30257" x="1395413" y="4706938"/>
          <p14:tracePt t="30263" x="1395413" y="4713288"/>
          <p14:tracePt t="30277" x="1403350" y="4721225"/>
          <p14:tracePt t="30290" x="1409700" y="4721225"/>
          <p14:tracePt t="30299" x="1409700" y="4727575"/>
          <p14:tracePt t="30332" x="1417638" y="4727575"/>
          <p14:tracePt t="30342" x="1423988" y="4727575"/>
          <p14:tracePt t="30350" x="1446213" y="4727575"/>
          <p14:tracePt t="30355" x="1452563" y="4727575"/>
          <p14:tracePt t="30365" x="1466850" y="4727575"/>
          <p14:tracePt t="30373" x="1474788" y="4727575"/>
          <p14:tracePt t="30377" x="1489075" y="4727575"/>
          <p14:tracePt t="30389" x="1517650" y="4727575"/>
          <p14:tracePt t="30396" x="1539875" y="4727575"/>
          <p14:tracePt t="30406" x="1568450" y="4727575"/>
          <p14:tracePt t="30414" x="1603375" y="4735513"/>
          <p14:tracePt t="30425" x="1676400" y="4741863"/>
          <p14:tracePt t="30433" x="1719263" y="4749800"/>
          <p14:tracePt t="30444" x="1770063" y="4756150"/>
          <p14:tracePt t="30450" x="1798638" y="4764088"/>
          <p14:tracePt t="30462" x="1833563" y="4764088"/>
          <p14:tracePt t="30469" x="1863725" y="4770438"/>
          <p14:tracePt t="30480" x="1884363" y="4778375"/>
          <p14:tracePt t="30485" x="1912938" y="4778375"/>
          <p14:tracePt t="30490" x="1941513" y="4778375"/>
          <p14:tracePt t="30505" x="1992313" y="4778375"/>
          <p14:tracePt t="30512" x="2006600" y="4778375"/>
          <p14:tracePt t="30521" x="2028825" y="4778375"/>
          <p14:tracePt t="30529" x="2043113" y="4778375"/>
          <p14:tracePt t="30541" x="2078038" y="4792663"/>
          <p14:tracePt t="30547" x="2093913" y="4792663"/>
          <p14:tracePt t="30557" x="2114550" y="4792663"/>
          <p14:tracePt t="30565" x="2122488" y="4800600"/>
          <p14:tracePt t="30578" x="2151063" y="4800600"/>
          <p14:tracePt t="30586" x="2165350" y="4800600"/>
          <p14:tracePt t="30590" x="2185988" y="4800600"/>
          <p14:tracePt t="30602" x="2193925" y="4800600"/>
          <p14:tracePt t="30609" x="2216150" y="4800600"/>
          <p14:tracePt t="30613" x="2230438" y="4800600"/>
          <p14:tracePt t="30622" x="2244725" y="4800600"/>
          <p14:tracePt t="30630" x="2251075" y="4800600"/>
          <p14:tracePt t="30640" x="2293938" y="4800600"/>
          <p14:tracePt t="30648" x="2308225" y="4800600"/>
          <p14:tracePt t="30659" x="2330450" y="4800600"/>
          <p14:tracePt t="30666" x="2352675" y="4800600"/>
          <p14:tracePt t="30674" x="2373313" y="4800600"/>
          <p14:tracePt t="30681" x="2395538" y="4800600"/>
          <p14:tracePt t="30693" x="2424113" y="4800600"/>
          <p14:tracePt t="30699" x="2430463" y="4800600"/>
          <p14:tracePt t="30713" x="2446338" y="4800600"/>
          <p14:tracePt t="30725" x="2460625" y="4800600"/>
          <p14:tracePt t="30731" x="2466975" y="4800600"/>
          <p14:tracePt t="30744" x="2481263" y="4800600"/>
          <p14:tracePt t="30756" x="2495550" y="4800600"/>
          <p14:tracePt t="30765" x="2503488" y="4800600"/>
          <p14:tracePt t="30778" x="2524125" y="4800600"/>
          <p14:tracePt t="30793" x="2538413" y="4800600"/>
          <p14:tracePt t="30810" x="2552700" y="4800600"/>
          <p14:tracePt t="30830" x="2568575" y="4800600"/>
          <p14:tracePt t="30836" x="2574925" y="4800600"/>
          <p14:tracePt t="31140" x="2574925" y="4829175"/>
          <p14:tracePt t="31147" x="2574925" y="4878388"/>
          <p14:tracePt t="31154" x="2574925" y="4937125"/>
          <p14:tracePt t="31159" x="2574925" y="4979988"/>
          <p14:tracePt t="31168" x="2568575" y="5030788"/>
          <p14:tracePt t="31175" x="2568575" y="5065713"/>
          <p14:tracePt t="31182" x="2568575" y="5102225"/>
          <p14:tracePt t="31191" x="2568575" y="5124450"/>
          <p14:tracePt t="31196" x="2568575" y="5145088"/>
          <p14:tracePt t="31202" x="2568575" y="5167313"/>
          <p14:tracePt t="31213" x="2574925" y="5181600"/>
          <p14:tracePt t="31217" x="2574925" y="5195888"/>
          <p14:tracePt t="31223" x="2589213" y="5224463"/>
          <p14:tracePt t="31233" x="2597150" y="5246688"/>
          <p14:tracePt t="31240" x="2603500" y="5281613"/>
          <p14:tracePt t="31248" x="2617788" y="5332413"/>
          <p14:tracePt t="31263" x="2632075" y="5418138"/>
          <p14:tracePt t="31267" x="2640013" y="5462588"/>
          <p14:tracePt t="31279" x="2646363" y="5483225"/>
          <p14:tracePt t="31284" x="2646363" y="5511800"/>
          <p14:tracePt t="31291" x="2646363" y="5534025"/>
          <p14:tracePt t="31296" x="2646363" y="5562600"/>
          <p14:tracePt t="31305" x="2654300" y="5591175"/>
          <p14:tracePt t="31313" x="2654300" y="5605463"/>
          <p14:tracePt t="31318" x="2654300" y="5627688"/>
          <p14:tracePt t="31329" x="2654300" y="5648325"/>
          <p14:tracePt t="31333" x="2654300" y="5670550"/>
          <p14:tracePt t="31340" x="2654300" y="5699125"/>
          <p14:tracePt t="31351" x="2654300" y="5721350"/>
          <p14:tracePt t="31359" x="2654300" y="5764213"/>
          <p14:tracePt t="31369" x="2654300" y="5778500"/>
          <p14:tracePt t="31374" x="2654300" y="5807075"/>
          <p14:tracePt t="31385" x="2654300" y="5815013"/>
          <p14:tracePt t="31392" x="2654300" y="5835650"/>
          <p14:tracePt t="31401" x="2654300" y="5849938"/>
          <p14:tracePt t="31407" x="2654300" y="5864225"/>
          <p14:tracePt t="31411" x="2654300" y="5880100"/>
          <p14:tracePt t="31420" x="2646363" y="5900738"/>
          <p14:tracePt t="31427" x="2646363" y="5915025"/>
          <p14:tracePt t="31436" x="2646363" y="5937250"/>
          <p14:tracePt t="31443" x="2640013" y="5965825"/>
          <p14:tracePt t="31448" x="2632075" y="5980113"/>
          <p14:tracePt t="31458" x="2632075" y="6002338"/>
          <p14:tracePt t="31464" x="2625725" y="6022975"/>
          <p14:tracePt t="31478" x="2617788" y="6045200"/>
          <p14:tracePt t="31492" x="2617788" y="6051550"/>
          <p14:tracePt t="31511" x="2617788" y="6059488"/>
          <p14:tracePt t="31520" x="2611438" y="6065838"/>
          <p14:tracePt t="31547" x="2611438" y="6073775"/>
          <p14:tracePt t="31590" x="2611438" y="6080125"/>
          <p14:tracePt t="31636" x="2611438" y="6094413"/>
          <p14:tracePt t="31645" x="2597150" y="6110288"/>
          <p14:tracePt t="31651" x="2597150" y="6124575"/>
          <p14:tracePt t="31656" x="2589213" y="6130925"/>
          <p14:tracePt t="31669" x="2589213" y="6138863"/>
          <p14:tracePt t="31684" x="2589213" y="6145213"/>
          <p14:tracePt t="31705" x="2589213" y="6153150"/>
          <p14:tracePt t="31717" x="2589213" y="6159500"/>
          <p14:tracePt t="31957" x="2582863" y="6159500"/>
          <p14:tracePt t="31972" x="2574925" y="6159500"/>
          <p14:tracePt t="31993" x="2568575" y="6159500"/>
          <p14:tracePt t="32007" x="2538413" y="6159500"/>
          <p14:tracePt t="32024" x="2466975" y="6159500"/>
          <p14:tracePt t="32030" x="2446338" y="6159500"/>
          <p14:tracePt t="32044" x="2373313" y="6159500"/>
          <p14:tracePt t="32050" x="2324100" y="6159500"/>
          <p14:tracePt t="32059" x="2301875" y="6159500"/>
          <p14:tracePt t="32067" x="2265363" y="6159500"/>
          <p14:tracePt t="32076" x="2230438" y="6159500"/>
          <p14:tracePt t="32083" x="2208213" y="6159500"/>
          <p14:tracePt t="32088" x="2179638" y="6159500"/>
          <p14:tracePt t="32097" x="2151063" y="6159500"/>
          <p14:tracePt t="32103" x="2108200" y="6159500"/>
          <p14:tracePt t="32112" x="2063750" y="6159500"/>
          <p14:tracePt t="32119" x="1992313" y="6167438"/>
          <p14:tracePt t="32123" x="1920875" y="6167438"/>
          <p14:tracePt t="32136" x="1847850" y="6173788"/>
          <p14:tracePt t="32144" x="1827213" y="6173788"/>
          <p14:tracePt t="32153" x="1812925" y="6173788"/>
          <p14:tracePt t="32158" x="1798638" y="6173788"/>
          <p14:tracePt t="32167" x="1790700" y="6173788"/>
          <p14:tracePt t="32173" x="1776413" y="6173788"/>
          <p14:tracePt t="32187" x="1762125" y="6173788"/>
          <p14:tracePt t="32200" x="1747838" y="6173788"/>
          <p14:tracePt t="32210" x="1739900" y="6173788"/>
          <p14:tracePt t="32216" x="1719263" y="6173788"/>
          <p14:tracePt t="32226" x="1697038" y="6173788"/>
          <p14:tracePt t="32230" x="1682750" y="6173788"/>
          <p14:tracePt t="32240" x="1654175" y="6181725"/>
          <p14:tracePt t="32245" x="1625600" y="6188075"/>
          <p14:tracePt t="32251" x="1611313" y="6188075"/>
          <p14:tracePt t="32261" x="1582738" y="6188075"/>
          <p14:tracePt t="32267" x="1568450" y="6196013"/>
          <p14:tracePt t="32275" x="1546225" y="6196013"/>
          <p14:tracePt t="32290" x="1517650" y="6196013"/>
          <p14:tracePt t="32295" x="1503363" y="6196013"/>
          <p14:tracePt t="32307" x="1495425" y="6196013"/>
          <p14:tracePt t="32310" x="1489075" y="6196013"/>
          <p14:tracePt t="32317" x="1481138" y="6196013"/>
          <p14:tracePt t="32325" x="1466850" y="6196013"/>
          <p14:tracePt t="32339" x="1460500" y="6196013"/>
          <p14:tracePt t="32354" x="1452563" y="6196013"/>
          <p14:tracePt t="32460" x="1446213" y="6196013"/>
          <p14:tracePt t="32711" x="1446213" y="6188075"/>
          <p14:tracePt t="32726" x="1438275" y="6167438"/>
          <p14:tracePt t="32734" x="1431925" y="6124575"/>
          <p14:tracePt t="32741" x="1431925" y="6045200"/>
          <p14:tracePt t="32749" x="1423988" y="5951538"/>
          <p14:tracePt t="32756" x="1417638" y="5894388"/>
          <p14:tracePt t="32766" x="1417638" y="5843588"/>
          <p14:tracePt t="32772" x="1409700" y="5821363"/>
          <p14:tracePt t="32780" x="1403350" y="5792788"/>
          <p14:tracePt t="32786" x="1403350" y="5778500"/>
          <p14:tracePt t="32794" x="1395413" y="5772150"/>
          <p14:tracePt t="32804" x="1387475" y="5756275"/>
          <p14:tracePt t="32821" x="1387475" y="5749925"/>
          <p14:tracePt t="32837" x="1387475" y="5741988"/>
          <p14:tracePt t="32842" x="1387475" y="5721350"/>
          <p14:tracePt t="32850" x="1395413" y="5627688"/>
          <p14:tracePt t="32857" x="1395413" y="5556250"/>
          <p14:tracePt t="32866" x="1395413" y="5497513"/>
          <p14:tracePt t="32872" x="1395413" y="5454650"/>
          <p14:tracePt t="32884" x="1409700" y="5310188"/>
          <p14:tracePt t="32891" x="1409700" y="5281613"/>
          <p14:tracePt t="32900" x="1409700" y="5267325"/>
          <p14:tracePt t="32907" x="1409700" y="5253038"/>
          <p14:tracePt t="32928" x="1409700" y="5246688"/>
          <p14:tracePt t="32949" x="1409700" y="5238750"/>
          <p14:tracePt t="32971" x="1409700" y="5232400"/>
          <p14:tracePt t="32981" x="1409700" y="5224463"/>
          <p14:tracePt t="32988" x="1409700" y="5202238"/>
          <p14:tracePt t="32993" x="1403350" y="5153025"/>
          <p14:tracePt t="33001" x="1395413" y="5094288"/>
          <p14:tracePt t="33007" x="1395413" y="5037138"/>
          <p14:tracePt t="33021" x="1373188" y="4908550"/>
          <p14:tracePt t="33028" x="1373188" y="4835525"/>
          <p14:tracePt t="33038" x="1373188" y="4778375"/>
          <p14:tracePt t="33043" x="1373188" y="4741863"/>
          <p14:tracePt t="33049" x="1373188" y="4727575"/>
          <p14:tracePt t="33057" x="1373188" y="4713288"/>
          <p14:tracePt t="33064" x="1373188" y="4706938"/>
          <p14:tracePt t="33072" x="1373188" y="4699000"/>
          <p14:tracePt t="33088" x="1373188" y="4692650"/>
          <p14:tracePt t="33115" x="1366838" y="4692650"/>
          <p14:tracePt t="33136" x="1358900" y="4692650"/>
          <p14:tracePt t="33146" x="1352550" y="4692650"/>
          <p14:tracePt t="33172" x="1344613" y="4692650"/>
          <p14:tracePt t="33187" x="1344613" y="4684713"/>
          <p14:tracePt t="33196" x="1344613" y="4676775"/>
          <p14:tracePt t="33203" x="1338263" y="4676775"/>
          <p14:tracePt t="33560" x="1352550" y="4684713"/>
          <p14:tracePt t="33570" x="1366838" y="4699000"/>
          <p14:tracePt t="33577" x="1381125" y="4713288"/>
          <p14:tracePt t="33588" x="1403350" y="4735513"/>
          <p14:tracePt t="33596" x="1417638" y="4749800"/>
          <p14:tracePt t="33613" x="1417638" y="4756150"/>
          <p14:tracePt t="33622" x="1423988" y="4764088"/>
          <p14:tracePt t="33639" x="1423988" y="4770438"/>
          <p14:tracePt t="33645" x="1423988" y="4778375"/>
          <p14:tracePt t="33668" x="1423988" y="4784725"/>
          <p14:tracePt t="33682" x="1423988" y="4792663"/>
          <p14:tracePt t="33977" x="1438275" y="4792663"/>
          <p14:tracePt t="33988" x="1466850" y="4784725"/>
          <p14:tracePt t="33993" x="1495425" y="4778375"/>
          <p14:tracePt t="33998" x="1517650" y="4778375"/>
          <p14:tracePt t="34018" x="1568450" y="4770438"/>
          <p14:tracePt t="34024" x="1603375" y="4764088"/>
          <p14:tracePt t="34028" x="1625600" y="4764088"/>
          <p14:tracePt t="34038" x="1654175" y="4764088"/>
          <p14:tracePt t="34044" x="1697038" y="4764088"/>
          <p14:tracePt t="34057" x="1833563" y="4764088"/>
          <p14:tracePt t="34066" x="1906588" y="4778375"/>
          <p14:tracePt t="34075" x="1955800" y="4792663"/>
          <p14:tracePt t="34082" x="1985963" y="4800600"/>
          <p14:tracePt t="34090" x="2006600" y="4806950"/>
          <p14:tracePt t="34094" x="2035175" y="4806950"/>
          <p14:tracePt t="34102" x="2057400" y="4821238"/>
          <p14:tracePt t="34108" x="2071688" y="4821238"/>
          <p14:tracePt t="34113" x="2100263" y="4829175"/>
          <p14:tracePt t="34123" x="2122488" y="4843463"/>
          <p14:tracePt t="34137" x="2185988" y="4857750"/>
          <p14:tracePt t="34151" x="2259013" y="4886325"/>
          <p14:tracePt t="34158" x="2287588" y="4900613"/>
          <p14:tracePt t="34168" x="2308225" y="4914900"/>
          <p14:tracePt t="34174" x="2330450" y="4929188"/>
          <p14:tracePt t="34180" x="2338388" y="4937125"/>
          <p14:tracePt t="34191" x="2352675" y="4943475"/>
          <p14:tracePt t="34207" x="2359025" y="4951413"/>
          <p14:tracePt t="34216" x="2359025" y="4957763"/>
          <p14:tracePt t="34337" x="2359025" y="4951413"/>
          <p14:tracePt t="34387" x="2352675" y="4951413"/>
          <p14:tracePt t="34397" x="2352675" y="4943475"/>
          <p14:tracePt t="34403" x="2352675" y="4937125"/>
          <p14:tracePt t="34415" x="2338388" y="4937125"/>
          <p14:tracePt t="34423" x="2338388" y="4929188"/>
          <p14:tracePt t="34437" x="2330450" y="4922838"/>
          <p14:tracePt t="34460" x="2324100" y="4922838"/>
          <p14:tracePt t="34476" x="2293938" y="4908550"/>
          <p14:tracePt t="34480" x="2244725" y="4900613"/>
          <p14:tracePt t="34489" x="2200275" y="4892675"/>
          <p14:tracePt t="34495" x="2171700" y="4878388"/>
          <p14:tracePt t="34505" x="2143125" y="4872038"/>
          <p14:tracePt t="34511" x="2128838" y="4864100"/>
          <p14:tracePt t="34519" x="2114550" y="4849813"/>
          <p14:tracePt t="34524" x="2093913" y="4843463"/>
          <p14:tracePt t="34532" x="2085975" y="4843463"/>
          <p14:tracePt t="34546" x="2078038" y="4843463"/>
          <p14:tracePt t="34561" x="2071688" y="4843463"/>
          <p14:tracePt t="34575" x="2063750" y="4843463"/>
          <p14:tracePt t="34592" x="2057400" y="4843463"/>
          <p14:tracePt t="34617" x="2049463" y="4843463"/>
          <p14:tracePt t="34630" x="2043113" y="4843463"/>
          <p14:tracePt t="34647" x="2006600" y="4857750"/>
          <p14:tracePt t="34653" x="1978025" y="4864100"/>
          <p14:tracePt t="34660" x="1935163" y="4872038"/>
          <p14:tracePt t="34670" x="1884363" y="4886325"/>
          <p14:tracePt t="34677" x="1833563" y="4886325"/>
          <p14:tracePt t="34682" x="1812925" y="4886325"/>
          <p14:tracePt t="34691" x="1776413" y="4886325"/>
          <p14:tracePt t="34703" x="1711325" y="4886325"/>
          <p14:tracePt t="34710" x="1676400" y="4900613"/>
          <p14:tracePt t="34719" x="1639888" y="4908550"/>
          <p14:tracePt t="34726" x="1611313" y="4922838"/>
          <p14:tracePt t="34734" x="1582738" y="4937125"/>
          <p14:tracePt t="34742" x="1554163" y="4957763"/>
          <p14:tracePt t="34751" x="1525588" y="4972050"/>
          <p14:tracePt t="34757" x="1503363" y="4994275"/>
          <p14:tracePt t="34765" x="1481138" y="5008563"/>
          <p14:tracePt t="34777" x="1446213" y="5059363"/>
          <p14:tracePt t="34784" x="1431925" y="5073650"/>
          <p14:tracePt t="34791" x="1417638" y="5087938"/>
          <p14:tracePt t="34800" x="1403350" y="5108575"/>
          <p14:tracePt t="34806" x="1395413" y="5116513"/>
          <p14:tracePt t="34813" x="1381125" y="5130800"/>
          <p14:tracePt t="34822" x="1366838" y="5153025"/>
          <p14:tracePt t="34829" x="1352550" y="5159375"/>
          <p14:tracePt t="34836" x="1344613" y="5187950"/>
          <p14:tracePt t="34841" x="1330325" y="5202238"/>
          <p14:tracePt t="34848" x="1316038" y="5232400"/>
          <p14:tracePt t="34856" x="1301750" y="5246688"/>
          <p14:tracePt t="34869" x="1295400" y="5267325"/>
          <p14:tracePt t="34877" x="1287463" y="5275263"/>
          <p14:tracePt t="34884" x="1281113" y="5275263"/>
          <p14:tracePt t="34897" x="1273175" y="5289550"/>
          <p14:tracePt t="34919" x="1265238" y="5289550"/>
          <p14:tracePt t="34930" x="1258888" y="5289550"/>
          <p14:tracePt t="34947" x="1250950" y="5289550"/>
          <p14:tracePt t="34969" x="1244600" y="5289550"/>
          <p14:tracePt t="34990" x="1236663" y="5289550"/>
          <p14:tracePt t="34999" x="1230313" y="5289550"/>
          <p14:tracePt t="35006" x="1216025" y="5289550"/>
          <p14:tracePt t="35015" x="1193800" y="5289550"/>
          <p14:tracePt t="35023" x="1187450" y="5281613"/>
          <p14:tracePt t="35028" x="1173163" y="5281613"/>
          <p14:tracePt t="35039" x="1165225" y="5281613"/>
          <p14:tracePt t="35052" x="1157288" y="5281613"/>
          <p14:tracePt t="35058" x="1150938" y="5281613"/>
          <p14:tracePt t="35092" x="1150938" y="5275263"/>
          <p14:tracePt t="35100" x="1150938" y="5260975"/>
          <p14:tracePt t="35107" x="1150938" y="5232400"/>
          <p14:tracePt t="35116" x="1157288" y="5210175"/>
          <p14:tracePt t="35123" x="1187450" y="5138738"/>
          <p14:tracePt t="35134" x="1222375" y="5065713"/>
          <p14:tracePt t="35142" x="1301750" y="4979988"/>
          <p14:tracePt t="35153" x="1330325" y="4943475"/>
          <p14:tracePt t="35159" x="1358900" y="4929188"/>
          <p14:tracePt t="35171" x="1417638" y="4892675"/>
          <p14:tracePt t="35179" x="1438275" y="4878388"/>
          <p14:tracePt t="35187" x="1460500" y="4872038"/>
          <p14:tracePt t="35194" x="1481138" y="4857750"/>
          <p14:tracePt t="35208" x="1539875" y="4829175"/>
          <p14:tracePt t="35217" x="1568450" y="4814888"/>
          <p14:tracePt t="35225" x="1589088" y="4800600"/>
          <p14:tracePt t="35239" x="1617663" y="4784725"/>
          <p14:tracePt t="35245" x="1647825" y="4770438"/>
          <p14:tracePt t="35252" x="1676400" y="4756150"/>
          <p14:tracePt t="35263" x="1719263" y="4735513"/>
          <p14:tracePt t="35271" x="1739900" y="4727575"/>
          <p14:tracePt t="35280" x="1747838" y="4721225"/>
          <p14:tracePt t="35294" x="1755775" y="4721225"/>
          <p14:tracePt t="35299" x="1762125" y="4721225"/>
          <p14:tracePt t="35329" x="1762125" y="4727575"/>
          <p14:tracePt t="35340" x="1762125" y="4741863"/>
          <p14:tracePt t="35344" x="1762125" y="4749800"/>
          <p14:tracePt t="35350" x="1755775" y="4764088"/>
          <p14:tracePt t="35360" x="1739900" y="4784725"/>
          <p14:tracePt t="35365" x="1711325" y="4814888"/>
          <p14:tracePt t="35377" x="1682750" y="4843463"/>
          <p14:tracePt t="35382" x="1662113" y="4864100"/>
          <p14:tracePt t="35391" x="1639888" y="4892675"/>
          <p14:tracePt t="35396" x="1603375" y="4922838"/>
          <p14:tracePt t="35406" x="1582738" y="4951413"/>
          <p14:tracePt t="35410" x="1560513" y="4986338"/>
          <p14:tracePt t="35419" x="1539875" y="5022850"/>
          <p14:tracePt t="35423" x="1511300" y="5065713"/>
          <p14:tracePt t="35432" x="1495425" y="5094288"/>
          <p14:tracePt t="35439" x="1495425" y="5102225"/>
          <p14:tracePt t="35446" x="1489075" y="5108575"/>
          <p14:tracePt t="35458" x="1481138" y="5116513"/>
          <p14:tracePt t="35466" x="1481138" y="5124450"/>
          <p14:tracePt t="35486" x="1474788" y="5124450"/>
          <p14:tracePt t="35497" x="1466850" y="5124450"/>
          <p14:tracePt t="35761" x="1446213" y="5138738"/>
          <p14:tracePt t="35773" x="1395413" y="5159375"/>
          <p14:tracePt t="35781" x="1381125" y="5167313"/>
          <p14:tracePt t="35792" x="1358900" y="5167313"/>
          <p14:tracePt t="35797" x="1352550" y="5173663"/>
          <p14:tracePt t="35812" x="1344613" y="5173663"/>
          <p14:tracePt t="35823" x="1338263" y="5173663"/>
          <p14:tracePt t="35828" x="1338263" y="5181600"/>
          <p14:tracePt t="35840" x="1330325" y="5181600"/>
          <p14:tracePt t="35853" x="1323975" y="5181600"/>
          <p14:tracePt t="35962" x="1316038" y="5181600"/>
          <p14:tracePt t="35983" x="1309688" y="5181600"/>
          <p14:tracePt t="36004" x="1301750" y="5173663"/>
          <p14:tracePt t="36012" x="1301750" y="5167313"/>
          <p14:tracePt t="36018" x="1295400" y="5145088"/>
          <p14:tracePt t="36031" x="1287463" y="5138738"/>
          <p14:tracePt t="36043" x="1281113" y="5094288"/>
          <p14:tracePt t="36048" x="1273175" y="5087938"/>
          <p14:tracePt t="36062" x="1273175" y="5080000"/>
          <p14:tracePt t="36073" x="1265238" y="5073650"/>
          <p14:tracePt t="36098" x="1265238" y="5065713"/>
          <p14:tracePt t="36112" x="1265238" y="5059363"/>
          <p14:tracePt t="36127" x="1265238" y="5045075"/>
          <p14:tracePt t="36141" x="1265238" y="5008563"/>
          <p14:tracePt t="36148" x="1265238" y="4994275"/>
          <p14:tracePt t="36159" x="1265238" y="4986338"/>
          <p14:tracePt t="36164" x="1265238" y="4972050"/>
          <p14:tracePt t="36186" x="1265238" y="4965700"/>
          <p14:tracePt t="36198" x="1265238" y="4957763"/>
          <p14:tracePt t="36215" x="1265238" y="4943475"/>
          <p14:tracePt t="36222" x="1273175" y="4929188"/>
          <p14:tracePt t="36231" x="1287463" y="4892675"/>
          <p14:tracePt t="36238" x="1301750" y="4849813"/>
          <p14:tracePt t="36243" x="1316038" y="4800600"/>
          <p14:tracePt t="36252" x="1330325" y="4764088"/>
          <p14:tracePt t="36258" x="1344613" y="4741863"/>
          <p14:tracePt t="36263" x="1344613" y="4735513"/>
          <p14:tracePt t="36277" x="1352550" y="4721225"/>
          <p14:tracePt t="36293" x="1358900" y="4721225"/>
          <p14:tracePt t="36349" x="1358900" y="4713288"/>
          <p14:tracePt t="36407" x="1358900" y="4706938"/>
          <p14:tracePt t="36421" x="1358900" y="4699000"/>
          <p14:tracePt t="36479" x="1358900" y="4706938"/>
          <p14:tracePt t="36544" x="1366838" y="4706938"/>
          <p14:tracePt t="36557" x="1373188" y="4699000"/>
          <p14:tracePt t="36579" x="1373188" y="4692650"/>
          <p14:tracePt t="36602" x="1381125" y="4692650"/>
          <p14:tracePt t="36610" x="1387475" y="4692650"/>
          <p14:tracePt t="36946" x="1387475" y="4699000"/>
          <p14:tracePt t="36960" x="1387475" y="4706938"/>
          <p14:tracePt t="36982" x="1387475" y="4713288"/>
          <p14:tracePt t="36993" x="1387475" y="4721225"/>
          <p14:tracePt t="37005" x="1387475" y="4727575"/>
          <p14:tracePt t="37025" x="1387475" y="4741863"/>
          <p14:tracePt t="37040" x="1395413" y="4741863"/>
          <p14:tracePt t="37051" x="1403350" y="4749800"/>
          <p14:tracePt t="37068" x="1409700" y="4749800"/>
          <p14:tracePt t="37075" x="1417638" y="4756150"/>
          <p14:tracePt t="37089" x="1423988" y="4756150"/>
          <p14:tracePt t="37098" x="1431925" y="4756150"/>
          <p14:tracePt t="37114" x="1438275" y="4756150"/>
          <p14:tracePt t="37133" x="1438275" y="4764088"/>
          <p14:tracePt t="37272" x="1446213" y="4764088"/>
          <p14:tracePt t="37281" x="1452563" y="4770438"/>
          <p14:tracePt t="37298" x="1460500" y="4778375"/>
          <p14:tracePt t="37313" x="1460500" y="4784725"/>
          <p14:tracePt t="37322" x="1460500" y="4792663"/>
          <p14:tracePt t="37341" x="1460500" y="4800600"/>
          <p14:tracePt t="37356" x="1460500" y="4806950"/>
          <p14:tracePt t="37378" x="1460500" y="4814888"/>
          <p14:tracePt t="37392" x="1460500" y="4821238"/>
          <p14:tracePt t="37406" x="1460500" y="4835525"/>
          <p14:tracePt t="37417" x="1466850" y="4835525"/>
          <p14:tracePt t="37423" x="1466850" y="4843463"/>
          <p14:tracePt t="37435" x="1474788" y="4864100"/>
          <p14:tracePt t="37443" x="1481138" y="4878388"/>
          <p14:tracePt t="37452" x="1481138" y="4886325"/>
          <p14:tracePt t="37460" x="1481138" y="4900613"/>
          <p14:tracePt t="37465" x="1489075" y="4914900"/>
          <p14:tracePt t="37474" x="1495425" y="4922838"/>
          <p14:tracePt t="37486" x="1495425" y="4957763"/>
          <p14:tracePt t="37493" x="1495425" y="4972050"/>
          <p14:tracePt t="37499" x="1495425" y="4994275"/>
          <p14:tracePt t="37509" x="1503363" y="5008563"/>
          <p14:tracePt t="37514" x="1503363" y="5022850"/>
          <p14:tracePt t="37524" x="1503363" y="5037138"/>
          <p14:tracePt t="37531" x="1503363" y="5059363"/>
          <p14:tracePt t="37543" x="1517650" y="5087938"/>
          <p14:tracePt t="37551" x="1517650" y="5102225"/>
          <p14:tracePt t="37556" x="1525588" y="5108575"/>
          <p14:tracePt t="37567" x="1525588" y="5124450"/>
          <p14:tracePt t="37580" x="1531938" y="5145088"/>
          <p14:tracePt t="37587" x="1531938" y="5159375"/>
          <p14:tracePt t="37600" x="1531938" y="5181600"/>
          <p14:tracePt t="37607" x="1531938" y="5195888"/>
          <p14:tracePt t="37617" x="1539875" y="5210175"/>
          <p14:tracePt t="37623" x="1539875" y="5216525"/>
          <p14:tracePt t="37631" x="1539875" y="5232400"/>
          <p14:tracePt t="37645" x="1546225" y="5267325"/>
          <p14:tracePt t="37651" x="1546225" y="5281613"/>
          <p14:tracePt t="37658" x="1554163" y="5295900"/>
          <p14:tracePt t="37668" x="1554163" y="5318125"/>
          <p14:tracePt t="37676" x="1554163" y="5324475"/>
          <p14:tracePt t="37684" x="1554163" y="5340350"/>
          <p14:tracePt t="37695" x="1554163" y="5346700"/>
          <p14:tracePt t="37701" x="1554163" y="5360988"/>
          <p14:tracePt t="37715" x="1554163" y="5368925"/>
          <p14:tracePt t="37726" x="1554163" y="5375275"/>
          <p14:tracePt t="37730" x="1554163" y="5383213"/>
          <p14:tracePt t="37744" x="1554163" y="5389563"/>
          <p14:tracePt t="37752" x="1554163" y="5397500"/>
          <p14:tracePt t="37767" x="1554163" y="5403850"/>
          <p14:tracePt t="37774" x="1554163" y="5411788"/>
          <p14:tracePt t="37782" x="1554163" y="5418138"/>
          <p14:tracePt t="37795" x="1554163" y="5448300"/>
          <p14:tracePt t="37801" x="1554163" y="5468938"/>
          <p14:tracePt t="37809" x="1554163" y="5483225"/>
          <p14:tracePt t="37819" x="1554163" y="5505450"/>
          <p14:tracePt t="37827" x="1546225" y="5526088"/>
          <p14:tracePt t="37833" x="1546225" y="5534025"/>
          <p14:tracePt t="37842" x="1546225" y="5556250"/>
          <p14:tracePt t="37849" x="1546225" y="5570538"/>
          <p14:tracePt t="37853" x="1539875" y="5584825"/>
          <p14:tracePt t="37863" x="1539875" y="5599113"/>
          <p14:tracePt t="37868" x="1539875" y="5605463"/>
          <p14:tracePt t="37874" x="1539875" y="5619750"/>
          <p14:tracePt t="37888" x="1539875" y="5627688"/>
          <p14:tracePt t="37901" x="1539875" y="5641975"/>
          <p14:tracePt t="37913" x="1539875" y="5648325"/>
          <p14:tracePt t="37926" x="1531938" y="5656263"/>
          <p14:tracePt t="37938" x="1531938" y="5664200"/>
          <p14:tracePt t="37945" x="1531938" y="5670550"/>
          <p14:tracePt t="37956" x="1525588" y="5670550"/>
          <p14:tracePt t="37968" x="1525588" y="5678488"/>
          <p14:tracePt t="37983" x="1525588" y="5684838"/>
          <p14:tracePt t="37989" x="1525588" y="5692775"/>
          <p14:tracePt t="38291" x="1511300" y="5756275"/>
          <p14:tracePt t="38301" x="1503363" y="5821363"/>
          <p14:tracePt t="38308" x="1495425" y="5864225"/>
          <p14:tracePt t="38313" x="1489075" y="5894388"/>
          <p14:tracePt t="38318" x="1489075" y="5929313"/>
          <p14:tracePt t="38328" x="1481138" y="5965825"/>
          <p14:tracePt t="38344" x="1481138" y="6016625"/>
          <p14:tracePt t="38351" x="1481138" y="6045200"/>
          <p14:tracePt t="38363" x="1481138" y="6073775"/>
          <p14:tracePt t="38373" x="1481138" y="6080125"/>
          <p14:tracePt t="38383" x="1481138" y="6088063"/>
          <p14:tracePt t="38434" x="1481138" y="6094413"/>
          <p14:tracePt t="38443" x="1481138" y="6102350"/>
          <p14:tracePt t="38535" x="1481138" y="6110288"/>
          <p14:tracePt t="38544" x="1481138" y="6116638"/>
          <p14:tracePt t="38551" x="1489075" y="6124575"/>
          <p14:tracePt t="38559" x="1503363" y="6145213"/>
          <p14:tracePt t="38567" x="1511300" y="6153150"/>
          <p14:tracePt t="38577" x="1525588" y="6173788"/>
          <p14:tracePt t="38585" x="1531938" y="6196013"/>
          <p14:tracePt t="38596" x="1539875" y="6202363"/>
          <p14:tracePt t="38604" x="1546225" y="6210300"/>
          <p14:tracePt t="38636" x="1554163" y="6210300"/>
          <p14:tracePt t="38649" x="1639888" y="6181725"/>
          <p14:tracePt t="38657" x="1711325" y="6153150"/>
          <p14:tracePt t="38668" x="1784350" y="6138863"/>
          <p14:tracePt t="38674" x="1841500" y="6116638"/>
          <p14:tracePt t="38679" x="1884363" y="6110288"/>
          <p14:tracePt t="38690" x="1906588" y="6110288"/>
          <p14:tracePt t="38695" x="1927225" y="6110288"/>
          <p14:tracePt t="38702" x="1955800" y="6110288"/>
          <p14:tracePt t="38710" x="1970088" y="6110288"/>
          <p14:tracePt t="38720" x="2000250" y="6110288"/>
          <p14:tracePt t="38726" x="2014538" y="6110288"/>
          <p14:tracePt t="38731" x="2043113" y="6110288"/>
          <p14:tracePt t="38739" x="2057400" y="6110288"/>
          <p14:tracePt t="38748" x="2085975" y="6110288"/>
          <p14:tracePt t="38752" x="2114550" y="6110288"/>
          <p14:tracePt t="38757" x="2128838" y="6110288"/>
          <p14:tracePt t="38771" x="2157413" y="6110288"/>
          <p14:tracePt t="38779" x="2171700" y="6124575"/>
          <p14:tracePt t="38790" x="2179638" y="6130925"/>
          <p14:tracePt t="38797" x="2185988" y="6130925"/>
          <p14:tracePt t="38810" x="2200275" y="6145213"/>
          <p14:tracePt t="38823" x="2208213" y="6145213"/>
          <p14:tracePt t="38829" x="2208213" y="6153150"/>
          <p14:tracePt t="38841" x="2216150" y="6153150"/>
          <p14:tracePt t="38853" x="2230438" y="6153150"/>
          <p14:tracePt t="38867" x="2251075" y="6153150"/>
          <p14:tracePt t="38872" x="2279650" y="6153150"/>
          <p14:tracePt t="38880" x="2293938" y="6153150"/>
          <p14:tracePt t="38890" x="2324100" y="6153150"/>
          <p14:tracePt t="38898" x="2344738" y="6153150"/>
          <p14:tracePt t="38902" x="2373313" y="6153150"/>
          <p14:tracePt t="38912" x="2401888" y="6159500"/>
          <p14:tracePt t="38920" x="2416175" y="6159500"/>
          <p14:tracePt t="38925" x="2446338" y="6167438"/>
          <p14:tracePt t="38930" x="2452688" y="6167438"/>
          <p14:tracePt t="38941" x="2466975" y="6167438"/>
          <p14:tracePt t="38952" x="2474913" y="6167438"/>
          <p14:tracePt t="38994" x="2481263" y="6167438"/>
          <p14:tracePt t="39079" x="2481263" y="6173788"/>
          <p14:tracePt t="39160" x="2489200" y="6173788"/>
          <p14:tracePt t="39232" x="2503488" y="6173788"/>
          <p14:tracePt t="39240" x="2509838" y="6181725"/>
          <p14:tracePt t="39246" x="2524125" y="6188075"/>
          <p14:tracePt t="39256" x="2538413" y="6188075"/>
          <p14:tracePt t="39265" x="2546350" y="6196013"/>
          <p14:tracePt t="39270" x="2552700" y="6196013"/>
          <p14:tracePt t="39284" x="2568575" y="6210300"/>
          <p14:tracePt t="39293" x="2574925" y="6210300"/>
          <p14:tracePt t="39297" x="2574925" y="6218238"/>
          <p14:tracePt t="39307" x="2582863" y="6218238"/>
          <p14:tracePt t="39376" x="2589213" y="6218238"/>
          <p14:tracePt t="39384" x="2597150" y="6218238"/>
          <p14:tracePt t="39391" x="2617788" y="6218238"/>
          <p14:tracePt t="39405" x="2632075" y="6218238"/>
          <p14:tracePt t="39412" x="2640013" y="6218238"/>
          <p14:tracePt t="39427" x="2646363" y="6218238"/>
          <p14:tracePt t="39642" x="2654300" y="6218238"/>
          <p14:tracePt t="39656" x="2654300" y="6202363"/>
          <p14:tracePt t="39665" x="2654300" y="6196013"/>
          <p14:tracePt t="39671" x="2654300" y="6181725"/>
          <p14:tracePt t="39681" x="2654300" y="6145213"/>
          <p14:tracePt t="39688" x="2654300" y="6130925"/>
          <p14:tracePt t="39696" x="2646363" y="6116638"/>
          <p14:tracePt t="39702" x="2640013" y="6088063"/>
          <p14:tracePt t="39716" x="2603500" y="6016625"/>
          <p14:tracePt t="39723" x="2574925" y="5972175"/>
          <p14:tracePt t="39730" x="2574925" y="5965825"/>
          <p14:tracePt t="39737" x="2568575" y="5957888"/>
          <p14:tracePt t="39751" x="2552700" y="5951538"/>
          <p14:tracePt t="39765" x="2546350" y="5951538"/>
          <p14:tracePt t="39779" x="2538413" y="5951538"/>
          <p14:tracePt t="39802" x="2532063" y="5951538"/>
          <p14:tracePt t="39811" x="2524125" y="5951538"/>
          <p14:tracePt t="39829" x="2517775" y="5957888"/>
          <p14:tracePt t="39844" x="2503488" y="5965825"/>
          <p14:tracePt t="39858" x="2481263" y="6002338"/>
          <p14:tracePt t="39864" x="2466975" y="6008688"/>
          <p14:tracePt t="39876" x="2452688" y="6030913"/>
          <p14:tracePt t="39883" x="2446338" y="6045200"/>
          <p14:tracePt t="39895" x="2416175" y="6073775"/>
          <p14:tracePt t="39902" x="2401888" y="6088063"/>
          <p14:tracePt t="39914" x="2401888" y="6094413"/>
          <p14:tracePt t="39921" x="2395538" y="6102350"/>
          <p14:tracePt t="39932" x="2387600" y="6110288"/>
          <p14:tracePt t="39952" x="2387600" y="6116638"/>
          <p14:tracePt t="39965" x="2387600" y="6124575"/>
          <p14:tracePt t="39972" x="2387600" y="6130925"/>
          <p14:tracePt t="40001" x="2387600" y="6138863"/>
          <p14:tracePt t="40011" x="2387600" y="6145213"/>
          <p14:tracePt t="40017" x="2395538" y="6145213"/>
          <p14:tracePt t="40031" x="2409825" y="6167438"/>
          <p14:tracePt t="40037" x="2416175" y="6173788"/>
          <p14:tracePt t="40047" x="2424113" y="6181725"/>
          <p14:tracePt t="40055" x="2430463" y="6188075"/>
          <p14:tracePt t="40059" x="2438400" y="6202363"/>
          <p14:tracePt t="40068" x="2446338" y="6202363"/>
          <p14:tracePt t="40080" x="2452688" y="6218238"/>
          <p14:tracePt t="40087" x="2460625" y="6224588"/>
          <p14:tracePt t="40099" x="2460625" y="6232525"/>
          <p14:tracePt t="40112" x="2466975" y="6238875"/>
          <p14:tracePt t="40119" x="2474913" y="6238875"/>
          <p14:tracePt t="40132" x="2474913" y="6246813"/>
          <p14:tracePt t="40147" x="2474913" y="6253163"/>
          <p14:tracePt t="40155" x="2474913" y="6261100"/>
          <p14:tracePt t="40166" x="2489200" y="6275388"/>
          <p14:tracePt t="40173" x="2538413" y="6332538"/>
          <p14:tracePt t="40185" x="2597150" y="6369050"/>
          <p14:tracePt t="40191" x="2625725" y="6389688"/>
          <p14:tracePt t="40200" x="2654300" y="6403975"/>
          <p14:tracePt t="40204" x="2668588" y="6418263"/>
          <p14:tracePt t="40211" x="2690813" y="6434138"/>
          <p14:tracePt t="40219" x="2705100" y="6448425"/>
          <p14:tracePt t="40232" x="2711450" y="6448425"/>
          <p14:tracePt t="40242" x="2711450" y="6454775"/>
          <p14:tracePt t="40253" x="2725738" y="6454775"/>
          <p14:tracePt t="40282" x="2747963" y="6454775"/>
          <p14:tracePt t="40292" x="2754313" y="6454775"/>
          <p14:tracePt t="40298" x="2776538" y="6454775"/>
          <p14:tracePt t="40303" x="2790825" y="6454775"/>
          <p14:tracePt t="40310" x="2805113" y="6454775"/>
          <p14:tracePt t="40320" x="2813050" y="6454775"/>
          <p14:tracePt t="40326" x="2833688" y="6454775"/>
          <p14:tracePt t="40341" x="2855913" y="6448425"/>
          <p14:tracePt t="40355" x="2862263" y="6448425"/>
          <p14:tracePt t="40375" x="2870200" y="6448425"/>
          <p14:tracePt t="40397" x="2870200" y="6440488"/>
          <p14:tracePt t="40411" x="2870200" y="6434138"/>
          <p14:tracePt t="40433" x="2870200" y="6426200"/>
          <p14:tracePt t="40442" x="2876550" y="6418263"/>
          <p14:tracePt t="40454" x="2876550" y="6397625"/>
          <p14:tracePt t="40462" x="2876550" y="6389688"/>
          <p14:tracePt t="40472" x="2876550" y="6375400"/>
          <p14:tracePt t="40484" x="2876550" y="6354763"/>
          <p14:tracePt t="40490" x="2870200" y="6332538"/>
          <p14:tracePt t="40498" x="2870200" y="6318250"/>
          <p14:tracePt t="40505" x="2862263" y="6318250"/>
          <p14:tracePt t="40513" x="2862263" y="6310313"/>
          <p14:tracePt t="40521" x="2862263" y="6303963"/>
          <p14:tracePt t="40536" x="2862263" y="6296025"/>
          <p14:tracePt t="40547" x="2862263" y="6289675"/>
          <p14:tracePt t="40570" x="2855913" y="6275388"/>
          <p14:tracePt t="40583" x="2841625" y="6246813"/>
          <p14:tracePt t="40591" x="2833688" y="6218238"/>
          <p14:tracePt t="40601" x="2827338" y="6188075"/>
          <p14:tracePt t="40608" x="2813050" y="6173788"/>
          <p14:tracePt t="40619" x="2805113" y="6145213"/>
          <p14:tracePt t="40627" x="2798763" y="6138863"/>
          <p14:tracePt t="40638" x="2790825" y="6130925"/>
          <p14:tracePt t="40645" x="2790825" y="6124575"/>
          <p14:tracePt t="40656" x="2782888" y="6124575"/>
          <p14:tracePt t="40670" x="2776538" y="6124575"/>
          <p14:tracePt t="40680" x="2762250" y="6124575"/>
          <p14:tracePt t="40687" x="2754313" y="6124575"/>
          <p14:tracePt t="40696" x="2733675" y="6124575"/>
          <p14:tracePt t="40702" x="2705100" y="6116638"/>
          <p14:tracePt t="40714" x="2660650" y="6110288"/>
          <p14:tracePt t="40720" x="2646363" y="6102350"/>
          <p14:tracePt t="40730" x="2625725" y="6102350"/>
          <p14:tracePt t="40736" x="2611438" y="6102350"/>
          <p14:tracePt t="40746" x="2597150" y="6102350"/>
          <p14:tracePt t="40751" x="2589213" y="6102350"/>
          <p14:tracePt t="40759" x="2582863" y="6102350"/>
          <p14:tracePt t="40764" x="2574925" y="6102350"/>
          <p14:tracePt t="40771" x="2568575" y="6102350"/>
          <p14:tracePt t="40779" x="2560638" y="6102350"/>
          <p14:tracePt t="40802" x="2552700" y="6102350"/>
          <p14:tracePt t="40810" x="2546350" y="6102350"/>
          <p14:tracePt t="40828" x="2538413" y="6110288"/>
          <p14:tracePt t="40839" x="2538413" y="6116638"/>
          <p14:tracePt t="40842" x="2532063" y="6116638"/>
          <p14:tracePt t="40857" x="2517775" y="6130925"/>
          <p14:tracePt t="40864" x="2517775" y="6138863"/>
          <p14:tracePt t="40874" x="2509838" y="6138863"/>
          <p14:tracePt t="40880" x="2509838" y="6145213"/>
          <p14:tracePt t="40894" x="2489200" y="6159500"/>
          <p14:tracePt t="40900" x="2481263" y="6167438"/>
          <p14:tracePt t="40915" x="2474913" y="6173788"/>
          <p14:tracePt t="40922" x="2474913" y="6181725"/>
          <p14:tracePt t="40932" x="2466975" y="6181725"/>
          <p14:tracePt t="40944" x="2466975" y="6188075"/>
          <p14:tracePt t="40955" x="2460625" y="6188075"/>
          <p14:tracePt t="40959" x="2460625" y="6196013"/>
          <p14:tracePt t="40979" x="2460625" y="6202363"/>
          <p14:tracePt t="40990" x="2460625" y="6210300"/>
          <p14:tracePt t="41009" x="2460625" y="6218238"/>
          <p14:tracePt t="41025" x="2460625" y="6224588"/>
          <p14:tracePt t="41044" x="2466975" y="6246813"/>
          <p14:tracePt t="41055" x="2481263" y="6281738"/>
          <p14:tracePt t="41060" x="2495550" y="6310313"/>
          <p14:tracePt t="41074" x="2509838" y="6361113"/>
          <p14:tracePt t="41080" x="2517775" y="6375400"/>
          <p14:tracePt t="41091" x="2524125" y="6389688"/>
          <p14:tracePt t="41096" x="2538413" y="6397625"/>
          <p14:tracePt t="41102" x="2546350" y="6411913"/>
          <p14:tracePt t="41114" x="2546350" y="6418263"/>
          <p14:tracePt t="41119" x="2560638" y="6418263"/>
          <p14:tracePt t="41131" x="2597150" y="6426200"/>
          <p14:tracePt t="41137" x="2632075" y="6426200"/>
          <p14:tracePt t="41144" x="2668588" y="6426200"/>
          <p14:tracePt t="41154" x="2719388" y="6426200"/>
          <p14:tracePt t="41161" x="2762250" y="6418263"/>
          <p14:tracePt t="41176" x="2813050" y="6418263"/>
          <p14:tracePt t="41183" x="2841625" y="6418263"/>
          <p14:tracePt t="41187" x="2862263" y="6418263"/>
          <p14:tracePt t="41197" x="2876550" y="6418263"/>
          <p14:tracePt t="41204" x="2890838" y="6418263"/>
          <p14:tracePt t="41214" x="2898775" y="6418263"/>
          <p14:tracePt t="41226" x="2906713" y="6418263"/>
          <p14:tracePt t="41232" x="2913063" y="6418263"/>
          <p14:tracePt t="41281" x="2913063" y="6403975"/>
          <p14:tracePt t="41292" x="2921000" y="6397625"/>
          <p14:tracePt t="41304" x="2921000" y="6383338"/>
          <p14:tracePt t="41310" x="2921000" y="6375400"/>
          <p14:tracePt t="41319" x="2921000" y="6361113"/>
          <p14:tracePt t="41326" x="2921000" y="6354763"/>
          <p14:tracePt t="41338" x="2921000" y="6340475"/>
          <p14:tracePt t="41346" x="2921000" y="6332538"/>
          <p14:tracePt t="41352" x="2921000" y="6318250"/>
          <p14:tracePt t="41365" x="2921000" y="6310313"/>
          <p14:tracePt t="41371" x="2921000" y="6303963"/>
          <p14:tracePt t="41374" x="2921000" y="6296025"/>
          <p14:tracePt t="41383" x="2913063" y="6289675"/>
          <p14:tracePt t="41389" x="2913063" y="6281738"/>
          <p14:tracePt t="41410" x="2913063" y="6275388"/>
          <p14:tracePt t="41418" x="2906713" y="6267450"/>
          <p14:tracePt t="41429" x="2906713" y="6261100"/>
          <p14:tracePt t="41434" x="2906713" y="6246813"/>
          <p14:tracePt t="41443" x="2890838" y="6218238"/>
          <p14:tracePt t="41447" x="2890838" y="6210300"/>
          <p14:tracePt t="41452" x="2876550" y="6188075"/>
          <p14:tracePt t="41461" x="2870200" y="6167438"/>
          <p14:tracePt t="41471" x="2870200" y="6153150"/>
          <p14:tracePt t="41475" x="2855913" y="6124575"/>
          <p14:tracePt t="41489" x="2833688" y="6094413"/>
          <p14:tracePt t="41496" x="2819400" y="6080125"/>
          <p14:tracePt t="41507" x="2813050" y="6073775"/>
          <p14:tracePt t="41512" x="2798763" y="6065838"/>
          <p14:tracePt t="41518" x="2776538" y="6059488"/>
          <p14:tracePt t="41525" x="2768600" y="6059488"/>
          <p14:tracePt t="41539" x="2754313" y="6059488"/>
          <p14:tracePt t="41547" x="2747963" y="6059488"/>
          <p14:tracePt t="41561" x="2740025" y="6059488"/>
          <p14:tracePt t="41571" x="2733675" y="6059488"/>
          <p14:tracePt t="41575" x="2711450" y="6059488"/>
          <p14:tracePt t="41590" x="2690813" y="6059488"/>
          <p14:tracePt t="41597" x="2668588" y="6059488"/>
          <p14:tracePt t="41606" x="2654300" y="6059488"/>
          <p14:tracePt t="41611" x="2640013" y="6059488"/>
          <p14:tracePt t="41620" x="2632075" y="6059488"/>
          <p14:tracePt t="41625" x="2617788" y="6059488"/>
          <p14:tracePt t="41637" x="2611438" y="6059488"/>
          <p14:tracePt t="41641" x="2597150" y="6059488"/>
          <p14:tracePt t="41655" x="2589213" y="6059488"/>
          <p14:tracePt t="41661" x="2582863" y="6059488"/>
          <p14:tracePt t="41676" x="2574925" y="6059488"/>
          <p14:tracePt t="41687" x="2568575" y="6065838"/>
          <p14:tracePt t="41691" x="2560638" y="6073775"/>
          <p14:tracePt t="41697" x="2552700" y="6073775"/>
          <p14:tracePt t="41706" x="2546350" y="6073775"/>
          <p14:tracePt t="41712" x="2538413" y="6080125"/>
          <p14:tracePt t="41721" x="2532063" y="6094413"/>
          <p14:tracePt t="41726" x="2524125" y="6094413"/>
          <p14:tracePt t="41737" x="2517775" y="6102350"/>
          <p14:tracePt t="41741" x="2503488" y="6116638"/>
          <p14:tracePt t="41748" x="2495550" y="6116638"/>
          <p14:tracePt t="41758" x="2495550" y="6124575"/>
          <p14:tracePt t="41762" x="2481263" y="6138863"/>
          <p14:tracePt t="41776" x="2474913" y="6138863"/>
          <p14:tracePt t="41787" x="2474913" y="6145213"/>
          <p14:tracePt t="41806" x="2460625" y="6153150"/>
          <p14:tracePt t="41823" x="2460625" y="6159500"/>
          <p14:tracePt t="41827" x="2460625" y="6167438"/>
          <p14:tracePt t="41851" x="2460625" y="6173788"/>
          <p14:tracePt t="41864" x="2460625" y="6181725"/>
          <p14:tracePt t="41878" x="2466975" y="6196013"/>
          <p14:tracePt t="41889" x="2481263" y="6224588"/>
          <p14:tracePt t="41892" x="2495550" y="6253163"/>
          <p14:tracePt t="41907" x="2509838" y="6289675"/>
          <p14:tracePt t="41914" x="2517775" y="6310313"/>
          <p14:tracePt t="41924" x="2517775" y="6326188"/>
          <p14:tracePt t="41930" x="2524125" y="6340475"/>
          <p14:tracePt t="41942" x="2532063" y="6346825"/>
          <p14:tracePt t="41957" x="2532063" y="6354763"/>
          <p14:tracePt t="41964" x="2538413" y="6361113"/>
          <p14:tracePt t="41978" x="2546350" y="6361113"/>
          <p14:tracePt t="41989" x="2552700" y="6361113"/>
          <p14:tracePt t="42008" x="2574925" y="6346825"/>
          <p14:tracePt t="42022" x="2611438" y="6332538"/>
          <p14:tracePt t="42030" x="2625725" y="6332538"/>
          <p14:tracePt t="42037" x="2632075" y="6332538"/>
          <p14:tracePt t="42046" x="2646363" y="6332538"/>
          <p14:tracePt t="42054" x="2654300" y="6332538"/>
          <p14:tracePt t="42058" x="2668588" y="6332538"/>
          <p14:tracePt t="42066" x="2676525" y="6332538"/>
          <p14:tracePt t="42073" x="2690813" y="6332538"/>
          <p14:tracePt t="42083" x="2705100" y="6340475"/>
          <p14:tracePt t="42090" x="2705100" y="6346825"/>
          <p14:tracePt t="42094" x="2711450" y="6346825"/>
          <p14:tracePt t="42103" x="2719388" y="6354763"/>
          <p14:tracePt t="42117" x="2725738" y="6354763"/>
          <p14:tracePt t="42123" x="2733675" y="6354763"/>
          <p14:tracePt t="42144" x="2740025" y="6354763"/>
          <p14:tracePt t="42152" x="2740025" y="6340475"/>
          <p14:tracePt t="42158" x="2740025" y="6332538"/>
          <p14:tracePt t="42167" x="2747963" y="6318250"/>
          <p14:tracePt t="42173" x="2747963" y="6310313"/>
          <p14:tracePt t="42187" x="2747963" y="6296025"/>
          <p14:tracePt t="42198" x="2754313" y="6296025"/>
          <p14:tracePt t="42203" x="2754313" y="6289675"/>
          <p14:tracePt t="42217" x="2754313" y="6281738"/>
          <p14:tracePt t="42237" x="2754313" y="6275388"/>
          <p14:tracePt t="42246" x="2754313" y="6267450"/>
          <p14:tracePt t="42346" x="2747963" y="6267450"/>
          <p14:tracePt t="42367" x="2740025" y="6267450"/>
          <p14:tracePt t="42381" x="2733675" y="6267450"/>
          <p14:tracePt t="42395" x="2725738" y="6267450"/>
          <p14:tracePt t="42403" x="2719388" y="6267450"/>
          <p14:tracePt t="42414" x="2719388" y="6261100"/>
          <p14:tracePt t="42427" x="2711450" y="6261100"/>
          <p14:tracePt t="42439" x="2705100" y="6261100"/>
          <p14:tracePt t="43562" x="2705100" y="6267450"/>
          <p14:tracePt t="43790" x="2705100" y="6275388"/>
          <p14:tracePt t="44179" x="2668588" y="6232525"/>
          <p14:tracePt t="44191" x="2524125" y="6094413"/>
          <p14:tracePt t="44200" x="2165350" y="5807075"/>
          <p14:tracePt t="44207" x="2085975" y="5741988"/>
          <p14:tracePt t="44221" x="2014538" y="5684838"/>
          <p14:tracePt t="44226" x="1935163" y="5619750"/>
          <p14:tracePt t="44234" x="1870075" y="5570538"/>
          <p14:tracePt t="44238" x="1804988" y="5511800"/>
          <p14:tracePt t="44244" x="1762125" y="5462588"/>
          <p14:tracePt t="44251" x="1725613" y="5426075"/>
          <p14:tracePt t="44257" x="1690688" y="5397500"/>
          <p14:tracePt t="44264" x="1662113" y="5368925"/>
          <p14:tracePt t="44277" x="1639888" y="5354638"/>
          <p14:tracePt t="44283" x="1617663" y="5332413"/>
          <p14:tracePt t="44290" x="1603375" y="5310188"/>
          <p14:tracePt t="44297" x="1582738" y="5289550"/>
          <p14:tracePt t="44300" x="1554163" y="5267325"/>
          <p14:tracePt t="44311" x="1517650" y="5238750"/>
          <p14:tracePt t="44314" x="1481138" y="5202238"/>
          <p14:tracePt t="44321" x="1438275" y="5173663"/>
          <p14:tracePt t="44327" x="1395413" y="5130800"/>
          <p14:tracePt t="44336" x="1352550" y="5087938"/>
          <p14:tracePt t="44342" x="1323975" y="5051425"/>
          <p14:tracePt t="44348" x="1301750" y="5022850"/>
          <p14:tracePt t="44355" x="1281113" y="5008563"/>
          <p14:tracePt t="44362" x="1258888" y="4972050"/>
          <p14:tracePt t="44371" x="1236663" y="4965700"/>
          <p14:tracePt t="44376" x="1222375" y="4943475"/>
          <p14:tracePt t="44387" x="1208088" y="4922838"/>
          <p14:tracePt t="44392" x="1201738" y="4908550"/>
          <p14:tracePt t="44400" x="1187450" y="4892675"/>
          <p14:tracePt t="44410" x="1179513" y="4872038"/>
          <p14:tracePt t="44414" x="1173163" y="4857750"/>
          <p14:tracePt t="44420" x="1157288" y="4835525"/>
          <p14:tracePt t="44427" x="1157288" y="4821238"/>
          <p14:tracePt t="44437" x="1150938" y="4814888"/>
          <p14:tracePt t="44442" x="1136650" y="4800600"/>
          <p14:tracePt t="44454" x="1128713" y="4784725"/>
          <p14:tracePt t="44462" x="1122363" y="4778375"/>
          <p14:tracePt t="44468" x="1114425" y="4764088"/>
          <p14:tracePt t="44476" x="1108075" y="4749800"/>
          <p14:tracePt t="44480" x="1100138" y="4741863"/>
          <p14:tracePt t="44491" x="1085850" y="4727575"/>
          <p14:tracePt t="44495" x="1085850" y="4721225"/>
          <p14:tracePt t="44500" x="1071563" y="4713288"/>
          <p14:tracePt t="44511" x="1065213" y="4706938"/>
          <p14:tracePt t="44514" x="1057275" y="4692650"/>
          <p14:tracePt t="44524" x="1042988" y="4692650"/>
          <p14:tracePt t="44528" x="1042988" y="4684713"/>
          <p14:tracePt t="44539" x="1035050" y="4670425"/>
          <p14:tracePt t="44543" x="1020763" y="4662488"/>
          <p14:tracePt t="44550" x="1014413" y="4656138"/>
          <p14:tracePt t="44559" x="1014413" y="4648200"/>
          <p14:tracePt t="44564" x="1000125" y="4641850"/>
          <p14:tracePt t="44574" x="1000125" y="4633913"/>
          <p14:tracePt t="44579" x="992188" y="4627563"/>
          <p14:tracePt t="44588" x="977900" y="4627563"/>
          <p14:tracePt t="44600" x="971550" y="4619625"/>
          <p14:tracePt t="44608" x="963613" y="4619625"/>
          <p14:tracePt t="44614" x="963613" y="4613275"/>
          <p14:tracePt t="44629" x="957263" y="4613275"/>
          <p14:tracePt t="44640" x="949325" y="4605338"/>
          <p14:tracePt t="44644" x="949325" y="4598988"/>
          <p14:tracePt t="44660" x="942975" y="4598988"/>
          <p14:tracePt t="44665" x="942975" y="4591050"/>
          <p14:tracePt t="44676" x="935038" y="4591050"/>
          <p14:tracePt t="44679" x="935038" y="4584700"/>
          <p14:tracePt t="44689" x="927100" y="4584700"/>
          <p14:tracePt t="44695" x="920750" y="4584700"/>
          <p14:tracePt t="44710" x="912813" y="4562475"/>
          <p14:tracePt t="44726" x="898525" y="4548188"/>
          <p14:tracePt t="44730" x="892175" y="4540250"/>
          <p14:tracePt t="44741" x="892175" y="4525963"/>
          <p14:tracePt t="44745" x="877888" y="4511675"/>
          <p14:tracePt t="44758" x="869950" y="4505325"/>
          <p14:tracePt t="44762" x="855663" y="4491038"/>
          <p14:tracePt t="44766" x="855663" y="4476750"/>
          <p14:tracePt t="44775" x="841375" y="4468813"/>
          <p14:tracePt t="44780" x="827088" y="4460875"/>
          <p14:tracePt t="44789" x="820738" y="4454525"/>
          <p14:tracePt t="44795" x="820738" y="4446588"/>
          <p14:tracePt t="44806" x="804863" y="4440238"/>
          <p14:tracePt t="44810" x="798513" y="4432300"/>
          <p14:tracePt t="44815" x="798513" y="4425950"/>
          <p14:tracePt t="44822" x="784225" y="4425950"/>
          <p14:tracePt t="44829" x="776288" y="4411663"/>
          <p14:tracePt t="44844" x="769938" y="4397375"/>
          <p14:tracePt t="44853" x="762000" y="4397375"/>
          <p14:tracePt t="44858" x="755650" y="4397375"/>
          <p14:tracePt t="44865" x="755650" y="4389438"/>
          <p14:tracePt t="44874" x="741363" y="4383088"/>
          <p14:tracePt t="44888" x="733425" y="4375150"/>
          <p14:tracePt t="44905" x="727075" y="4375150"/>
          <p14:tracePt t="44908" x="719138" y="4368800"/>
          <p14:tracePt t="44916" x="719138" y="4360863"/>
          <p14:tracePt t="44938" x="712788" y="4352925"/>
          <p14:tracePt t="44953" x="712788" y="4346575"/>
          <p14:tracePt t="45060" x="719138" y="4346575"/>
          <p14:tracePt t="45069" x="727075" y="4346575"/>
          <p14:tracePt t="45096" x="733425" y="4346575"/>
          <p14:tracePt t="45110" x="741363" y="4346575"/>
          <p14:tracePt t="45126" x="762000" y="4332288"/>
          <p14:tracePt t="45133" x="776288" y="4324350"/>
          <p14:tracePt t="45144" x="790575" y="4318000"/>
          <p14:tracePt t="45146" x="812800" y="4310063"/>
          <p14:tracePt t="45156" x="827088" y="4303713"/>
          <p14:tracePt t="45161" x="841375" y="4295775"/>
          <p14:tracePt t="45172" x="855663" y="4289425"/>
          <p14:tracePt t="45178" x="855663" y="4281488"/>
          <p14:tracePt t="45184" x="863600" y="4281488"/>
          <p14:tracePt t="45197" x="869950" y="4281488"/>
          <p14:tracePt t="45219" x="869950" y="4289425"/>
          <p14:tracePt t="45228" x="877888" y="4289425"/>
          <p14:tracePt t="45241" x="877888" y="4295775"/>
          <p14:tracePt t="45247" x="884238" y="4295775"/>
          <p14:tracePt t="45255" x="884238" y="4303713"/>
          <p14:tracePt t="45271" x="892175" y="4303713"/>
          <p14:tracePt t="45277" x="906463" y="4303713"/>
          <p14:tracePt t="45283" x="912813" y="4303713"/>
          <p14:tracePt t="45292" x="927100" y="4303713"/>
          <p14:tracePt t="45298" x="949325" y="4303713"/>
          <p14:tracePt t="45305" x="977900" y="4303713"/>
          <p14:tracePt t="45313" x="1006475" y="4303713"/>
          <p14:tracePt t="45321" x="1020763" y="4295775"/>
          <p14:tracePt t="45327" x="1050925" y="4295775"/>
          <p14:tracePt t="45334" x="1065213" y="4295775"/>
          <p14:tracePt t="45347" x="1093788" y="4295775"/>
          <p14:tracePt t="45350" x="1114425" y="4295775"/>
          <p14:tracePt t="45359" x="1128713" y="4295775"/>
          <p14:tracePt t="45362" x="1157288" y="4295775"/>
          <p14:tracePt t="45372" x="1165225" y="4295775"/>
          <p14:tracePt t="45377" x="1187450" y="4295775"/>
          <p14:tracePt t="45392" x="1208088" y="4295775"/>
          <p14:tracePt t="45398" x="1222375" y="4295775"/>
          <p14:tracePt t="45407" x="1236663" y="4295775"/>
          <p14:tracePt t="45413" x="1265238" y="4295775"/>
          <p14:tracePt t="45423" x="1287463" y="4295775"/>
          <p14:tracePt t="45427" x="1316038" y="4295775"/>
          <p14:tracePt t="45441" x="1344613" y="4295775"/>
          <p14:tracePt t="45444" x="1373188" y="4295775"/>
          <p14:tracePt t="45449" x="1409700" y="4295775"/>
          <p14:tracePt t="45460" x="1431925" y="4295775"/>
          <p14:tracePt t="45465" x="1452563" y="4295775"/>
          <p14:tracePt t="45474" x="1474788" y="4295775"/>
          <p14:tracePt t="45476" x="1489075" y="4295775"/>
          <p14:tracePt t="45486" x="1503363" y="4295775"/>
          <p14:tracePt t="45493" x="1511300" y="4303713"/>
          <p14:tracePt t="45500" x="1517650" y="4303713"/>
          <p14:tracePt t="45506" x="1525588" y="4303713"/>
          <p14:tracePt t="45513" x="1525588" y="4310063"/>
          <p14:tracePt t="45527" x="1531938" y="4310063"/>
          <p14:tracePt t="45537" x="1539875" y="4318000"/>
          <p14:tracePt t="45649" x="1546225" y="4318000"/>
          <p14:tracePt t="45678" x="1546225" y="4324350"/>
          <p14:tracePt t="45693" x="1546225" y="4332288"/>
          <p14:tracePt t="45715" x="1546225" y="4338638"/>
          <p14:tracePt t="45724" x="1546225" y="4346575"/>
          <p14:tracePt t="45745" x="1546225" y="4352925"/>
          <p14:tracePt t="45753" x="1517650" y="4360863"/>
          <p14:tracePt t="45759" x="1438275" y="4375150"/>
          <p14:tracePt t="45768" x="1344613" y="4397375"/>
          <p14:tracePt t="45775" x="1265238" y="4397375"/>
          <p14:tracePt t="45784" x="1216025" y="4403725"/>
          <p14:tracePt t="45787" x="1179513" y="4403725"/>
          <p14:tracePt t="45796" x="1143000" y="4403725"/>
          <p14:tracePt t="45803" x="1100138" y="4403725"/>
          <p14:tracePt t="45807" x="1071563" y="4403725"/>
          <p14:tracePt t="45814" x="1035050" y="4403725"/>
          <p14:tracePt t="45822" x="1000125" y="4403725"/>
          <p14:tracePt t="45828" x="977900" y="4397375"/>
          <p14:tracePt t="45836" x="963613" y="4389438"/>
          <p14:tracePt t="45843" x="949325" y="4389438"/>
          <p14:tracePt t="45854" x="942975" y="4389438"/>
          <p14:tracePt t="45858" x="927100" y="4389438"/>
          <p14:tracePt t="45865" x="912813" y="4383088"/>
          <p14:tracePt t="45874" x="912813" y="4375150"/>
          <p14:tracePt t="45879" x="906463" y="4375150"/>
          <p14:tracePt t="45888" x="898525" y="4368800"/>
          <p14:tracePt t="45894" x="892175" y="4368800"/>
          <p14:tracePt t="45904" x="884238" y="4368800"/>
          <p14:tracePt t="45908" x="877888" y="4368800"/>
          <p14:tracePt t="45915" x="869950" y="4360863"/>
          <p14:tracePt t="45923" x="863600" y="4352925"/>
          <p14:tracePt t="45938" x="855663" y="4352925"/>
          <p14:tracePt t="45944" x="849313" y="4346575"/>
          <p14:tracePt t="45954" x="849313" y="4338638"/>
          <p14:tracePt t="45958" x="841375" y="4332288"/>
          <p14:tracePt t="45965" x="835025" y="4324350"/>
          <p14:tracePt t="45975" x="835025" y="4318000"/>
          <p14:tracePt t="45980" x="827088" y="4318000"/>
          <p14:tracePt t="45988" x="827088" y="4303713"/>
          <p14:tracePt t="45994" x="827088" y="4295775"/>
          <p14:tracePt t="46004" x="827088" y="4289425"/>
          <p14:tracePt t="46009" x="827088" y="4281488"/>
          <p14:tracePt t="46024" x="827088" y="4275138"/>
          <p14:tracePt t="46038" x="827088" y="4267200"/>
          <p14:tracePt t="46044" x="827088" y="4260850"/>
          <p14:tracePt t="46066" x="827088" y="4252913"/>
          <p14:tracePt t="46088" x="835025" y="4252913"/>
          <p14:tracePt t="46110" x="849313" y="4246563"/>
          <p14:tracePt t="46116" x="877888" y="4238625"/>
          <p14:tracePt t="46126" x="906463" y="4224338"/>
          <p14:tracePt t="46130" x="942975" y="4210050"/>
          <p14:tracePt t="46139" x="977900" y="4187825"/>
          <p14:tracePt t="46145" x="1042988" y="4173538"/>
          <p14:tracePt t="46154" x="1100138" y="4159250"/>
          <p14:tracePt t="46159" x="1150938" y="4144963"/>
          <p14:tracePt t="46167" x="1165225" y="4144963"/>
          <p14:tracePt t="46175" x="1216025" y="4122738"/>
          <p14:tracePt t="46181" x="1273175" y="4116388"/>
          <p14:tracePt t="46189" x="1344613" y="4108450"/>
          <p14:tracePt t="46195" x="1417638" y="4108450"/>
          <p14:tracePt t="46204" x="1460500" y="4108450"/>
          <p14:tracePt t="46210" x="1511300" y="4108450"/>
          <p14:tracePt t="46221" x="1539875" y="4108450"/>
          <p14:tracePt t="46224" x="1560513" y="4108450"/>
          <p14:tracePt t="46231" x="1589088" y="4108450"/>
          <p14:tracePt t="46241" x="1611313" y="4116388"/>
          <p14:tracePt t="46245" x="1639888" y="4122738"/>
          <p14:tracePt t="46254" x="1668463" y="4122738"/>
          <p14:tracePt t="46261" x="1690688" y="4130675"/>
          <p14:tracePt t="46270" x="1719263" y="4138613"/>
          <p14:tracePt t="46275" x="1739900" y="4138613"/>
          <p14:tracePt t="46281" x="1755775" y="4144963"/>
          <p14:tracePt t="46290" x="1770063" y="4144963"/>
          <p14:tracePt t="46295" x="1784350" y="4159250"/>
          <p14:tracePt t="46310" x="1784350" y="4167188"/>
          <p14:tracePt t="46332" x="1784350" y="4173538"/>
          <p14:tracePt t="46340" x="1784350" y="4181475"/>
          <p14:tracePt t="46354" x="1784350" y="4187825"/>
          <p14:tracePt t="46375" x="1784350" y="4195763"/>
          <p14:tracePt t="46382" x="1784350" y="4202113"/>
          <p14:tracePt t="46390" x="1784350" y="4210050"/>
          <p14:tracePt t="46396" x="1784350" y="4216400"/>
          <p14:tracePt t="46404" x="1784350" y="4224338"/>
          <p14:tracePt t="46410" x="1776413" y="4230688"/>
          <p14:tracePt t="46420" x="1776413" y="4238625"/>
          <p14:tracePt t="46425" x="1770063" y="4252913"/>
          <p14:tracePt t="46432" x="1770063" y="4260850"/>
          <p14:tracePt t="46440" x="1755775" y="4260850"/>
          <p14:tracePt t="46447" x="1747838" y="4275138"/>
          <p14:tracePt t="46455" x="1739900" y="4289425"/>
          <p14:tracePt t="46461" x="1719263" y="4303713"/>
          <p14:tracePt t="46470" x="1704975" y="4310063"/>
          <p14:tracePt t="46475" x="1690688" y="4324350"/>
          <p14:tracePt t="46483" x="1668463" y="4346575"/>
          <p14:tracePt t="46491" x="1639888" y="4368800"/>
          <p14:tracePt t="46497" x="1589088" y="4397375"/>
          <p14:tracePt t="46506" x="1503363" y="4418013"/>
          <p14:tracePt t="46511" x="1417638" y="4446588"/>
          <p14:tracePt t="46519" x="1403350" y="4446588"/>
          <p14:tracePt t="46526" x="1287463" y="4468813"/>
          <p14:tracePt t="46533" x="1250950" y="4468813"/>
          <p14:tracePt t="46541" x="1216025" y="4468813"/>
          <p14:tracePt t="46547" x="1193800" y="4468813"/>
          <p14:tracePt t="46555" x="1157288" y="4468813"/>
          <p14:tracePt t="46562" x="1128713" y="4460875"/>
          <p14:tracePt t="46570" x="1108075" y="4454525"/>
          <p14:tracePt t="46576" x="1093788" y="4446588"/>
          <p14:tracePt t="46586" x="1079500" y="4440238"/>
          <p14:tracePt t="46590" x="1065213" y="4432300"/>
          <p14:tracePt t="46606" x="1050925" y="4432300"/>
          <p14:tracePt t="46612" x="1050925" y="4425950"/>
          <p14:tracePt t="46626" x="1042988" y="4418013"/>
          <p14:tracePt t="46641" x="1035050" y="4418013"/>
          <p14:tracePt t="46648" x="1035050" y="4411663"/>
          <p14:tracePt t="46662" x="1028700" y="4411663"/>
          <p14:tracePt t="46670" x="1020763" y="4411663"/>
          <p14:tracePt t="46686" x="1014413" y="4411663"/>
          <p14:tracePt t="46907" x="1028700" y="4418013"/>
          <p14:tracePt t="46914" x="1050925" y="4440238"/>
          <p14:tracePt t="46922" x="1071563" y="4468813"/>
          <p14:tracePt t="46928" x="1108075" y="4511675"/>
          <p14:tracePt t="46938" x="1150938" y="4554538"/>
          <p14:tracePt t="46943" x="1193800" y="4598988"/>
          <p14:tracePt t="46951" x="1230313" y="4641850"/>
          <p14:tracePt t="46957" x="1265238" y="4670425"/>
          <p14:tracePt t="46966" x="1309688" y="4706938"/>
          <p14:tracePt t="46972" x="1338263" y="4721225"/>
          <p14:tracePt t="46979" x="1352550" y="4741863"/>
          <p14:tracePt t="46987" x="1373188" y="4749800"/>
          <p14:tracePt t="46993" x="1387475" y="4764088"/>
          <p14:tracePt t="47002" x="1395413" y="4770438"/>
          <p14:tracePt t="47007" x="1409700" y="4784725"/>
          <p14:tracePt t="47016" x="1423988" y="4784725"/>
          <p14:tracePt t="47022" x="1423988" y="4792663"/>
          <p14:tracePt t="47029" x="1431925" y="4806950"/>
          <p14:tracePt t="47036" x="1446213" y="4806950"/>
          <p14:tracePt t="47044" x="1452563" y="4814888"/>
          <p14:tracePt t="47051" x="1460500" y="4829175"/>
          <p14:tracePt t="47059" x="1466850" y="4835525"/>
          <p14:tracePt t="47067" x="1474788" y="4835525"/>
          <p14:tracePt t="47074" x="1474788" y="4843463"/>
          <p14:tracePt t="47079" x="1481138" y="4849813"/>
          <p14:tracePt t="47088" x="1489075" y="4849813"/>
          <p14:tracePt t="47102" x="1489075" y="4857750"/>
          <p14:tracePt t="47119" x="1489075" y="4864100"/>
          <p14:tracePt t="47181" x="1495425" y="4864100"/>
          <p14:tracePt t="47196" x="1503363" y="4857750"/>
          <p14:tracePt t="47206" x="1503363" y="4849813"/>
          <p14:tracePt t="47211" x="1503363" y="4843463"/>
          <p14:tracePt t="47235" x="1503363" y="4835525"/>
          <p14:tracePt t="47248" x="1503363" y="4829175"/>
          <p14:tracePt t="47258" x="1503363" y="4821238"/>
          <p14:tracePt t="47276" x="1503363" y="4814888"/>
          <p14:tracePt t="47285" x="1503363" y="4806950"/>
          <p14:tracePt t="47290" x="1503363" y="4800600"/>
          <p14:tracePt t="47300" x="1503363" y="4792663"/>
          <p14:tracePt t="47308" x="1503363" y="4784725"/>
          <p14:tracePt t="47319" x="1503363" y="4770438"/>
          <p14:tracePt t="47341" x="1503363" y="4764088"/>
          <p14:tracePt t="47427" x="1495425" y="4764088"/>
          <p14:tracePt t="48606" x="1495425" y="4770438"/>
          <p14:tracePt t="48620" x="1495425" y="4784725"/>
          <p14:tracePt t="48636" x="1495425" y="4792663"/>
          <p14:tracePt t="48644" x="1495425" y="4800600"/>
          <p14:tracePt t="48649" x="1495425" y="4806950"/>
          <p14:tracePt t="48665" x="1495425" y="4814888"/>
          <p14:tracePt t="48678" x="1495425" y="4821238"/>
          <p14:tracePt t="48700" x="1495425" y="4829175"/>
          <p14:tracePt t="48706" x="1495425" y="4835525"/>
          <p14:tracePt t="48772" x="1495425" y="4829175"/>
          <p14:tracePt t="48780" x="1495425" y="4821238"/>
          <p14:tracePt t="48786" x="1495425" y="4806950"/>
          <p14:tracePt t="48794" x="1495425" y="4800600"/>
          <p14:tracePt t="48800" x="1495425" y="4792663"/>
          <p14:tracePt t="48808" x="1495425" y="4784725"/>
          <p14:tracePt t="48831" x="1495425" y="4778375"/>
          <p14:tracePt t="48843" x="1495425" y="4770438"/>
          <p14:tracePt t="48959" x="1495425" y="4764088"/>
          <p14:tracePt t="49081" x="1495425" y="4770438"/>
          <p14:tracePt t="49096" x="1489075" y="4778375"/>
          <p14:tracePt t="49106" x="1489075" y="4792663"/>
          <p14:tracePt t="49112" x="1489075" y="4800600"/>
          <p14:tracePt t="49125" x="1489075" y="4814888"/>
          <p14:tracePt t="49132" x="1481138" y="4821238"/>
          <p14:tracePt t="49153" x="1481138" y="4829175"/>
          <p14:tracePt t="49164" x="1481138" y="4835525"/>
          <p14:tracePt t="49183" x="1481138" y="4843463"/>
          <p14:tracePt t="49219" x="1474788" y="4843463"/>
          <p14:tracePt t="49250" x="1474788" y="4821238"/>
          <p14:tracePt t="49261" x="1460500" y="4792663"/>
          <p14:tracePt t="49269" x="1460500" y="4784725"/>
          <p14:tracePt t="49283" x="1460500" y="4770438"/>
          <p14:tracePt t="49306" x="1460500" y="4764088"/>
          <p14:tracePt t="49322" x="1460500" y="4756150"/>
          <p14:tracePt t="49332" x="1460500" y="4749800"/>
          <p14:tracePt t="49340" x="1460500" y="4741863"/>
          <p14:tracePt t="49357" x="1460500" y="4735513"/>
          <p14:tracePt t="49462" x="1460500" y="4741863"/>
          <p14:tracePt t="49483" x="1460500" y="4749800"/>
          <p14:tracePt t="49495" x="1460500" y="4756150"/>
          <p14:tracePt t="49502" x="1460500" y="4764088"/>
          <p14:tracePt t="49507" x="1466850" y="4770438"/>
          <p14:tracePt t="49518" x="1466850" y="4778375"/>
          <p14:tracePt t="49526" x="1466850" y="4792663"/>
          <p14:tracePt t="49542" x="1466850" y="4800600"/>
          <p14:tracePt t="49557" x="1466850" y="4806950"/>
          <p14:tracePt t="49635" x="1466850" y="4800600"/>
          <p14:tracePt t="49679" x="1466850" y="4792663"/>
          <p14:tracePt t="49786" x="1466850" y="4784725"/>
          <p14:tracePt t="49866" x="1466850" y="4778375"/>
          <p14:tracePt t="49881" x="1466850" y="4770438"/>
          <p14:tracePt t="49903" x="1452563" y="4764088"/>
          <p14:tracePt t="49918" x="1446213" y="4756150"/>
          <p14:tracePt t="49948" x="1438275" y="4749800"/>
          <p14:tracePt t="49956" x="1431925" y="4741863"/>
          <p14:tracePt t="49970" x="1423988" y="4741863"/>
          <p14:tracePt t="49977" x="1417638" y="4735513"/>
          <p14:tracePt t="49986" x="1409700" y="4721225"/>
          <p14:tracePt t="49991" x="1395413" y="4713288"/>
          <p14:tracePt t="49999" x="1381125" y="4706938"/>
          <p14:tracePt t="50017" x="1358900" y="4684713"/>
          <p14:tracePt t="50020" x="1344613" y="4676775"/>
          <p14:tracePt t="50036" x="1330325" y="4676775"/>
          <p14:tracePt t="50041" x="1330325" y="4670425"/>
          <p14:tracePt t="50049" x="1323975" y="4662488"/>
          <p14:tracePt t="50070" x="1316038" y="4662488"/>
          <p14:tracePt t="50318" x="1330325" y="4670425"/>
          <p14:tracePt t="50327" x="1358900" y="4676775"/>
          <p14:tracePt t="50334" x="1373188" y="4684713"/>
          <p14:tracePt t="50347" x="1417638" y="4692650"/>
          <p14:tracePt t="50355" x="1431925" y="4699000"/>
          <p14:tracePt t="50360" x="1446213" y="4706938"/>
          <p14:tracePt t="50372" x="1446213" y="4713288"/>
          <p14:tracePt t="50378" x="1452563" y="4713288"/>
          <p14:tracePt t="50387" x="1460500" y="4713288"/>
          <p14:tracePt t="50391" x="1466850" y="4721225"/>
          <p14:tracePt t="50407" x="1466850" y="4727575"/>
          <p14:tracePt t="50455" x="1466850" y="4735513"/>
          <p14:tracePt t="50477" x="1466850" y="4741863"/>
          <p14:tracePt t="50512" x="1466850" y="4749800"/>
          <p14:tracePt t="50536" x="1474788" y="4749800"/>
          <p14:tracePt t="51130" x="1481138" y="4749800"/>
          <p14:tracePt t="51201" x="1481138" y="4756150"/>
          <p14:tracePt t="51324" x="1481138" y="4764088"/>
          <p14:tracePt t="52008" x="1489075" y="4764088"/>
          <p14:tracePt t="52018" x="1495425" y="4764088"/>
          <p14:tracePt t="52051" x="1503363" y="4764088"/>
          <p14:tracePt t="52068" x="1511300" y="4764088"/>
          <p14:tracePt t="52109" x="1517650" y="4764088"/>
          <p14:tracePt t="52129" x="1525588" y="4764088"/>
          <p14:tracePt t="52160" x="1531938" y="4764088"/>
          <p14:tracePt t="52175" x="1539875" y="4764088"/>
          <p14:tracePt t="52195" x="1546225" y="4764088"/>
          <p14:tracePt t="52207" x="1554163" y="4764088"/>
          <p14:tracePt t="52230" x="1560513" y="4764088"/>
          <p14:tracePt t="52240" x="1568450" y="4764088"/>
          <p14:tracePt t="52306" x="1574800" y="4764088"/>
          <p14:tracePt t="52335" x="1582738" y="4764088"/>
          <p14:tracePt t="52539" x="1574800" y="4764088"/>
          <p14:tracePt t="52554" x="1568450" y="4770438"/>
          <p14:tracePt t="52569" x="1560513" y="4778375"/>
          <p14:tracePt t="52590" x="1554163" y="4778375"/>
          <p14:tracePt t="52600" x="1546225" y="4778375"/>
          <p14:tracePt t="52735" x="1539875" y="4778375"/>
          <p14:tracePt t="52748" x="1531938" y="4770438"/>
          <p14:tracePt t="52769" x="1531938" y="4764088"/>
          <p14:tracePt t="52778" x="1531938" y="4756150"/>
          <p14:tracePt t="52786" x="1525588" y="4756150"/>
          <p14:tracePt t="52801" x="1525588" y="4749800"/>
          <p14:tracePt t="52815" x="1525588" y="4741863"/>
          <p14:tracePt t="52927" x="1517650" y="4741863"/>
          <p14:tracePt t="52992" x="1517650" y="4749800"/>
          <p14:tracePt t="53016" x="1517650" y="4756150"/>
          <p14:tracePt t="53021" x="1517650" y="4764088"/>
          <p14:tracePt t="53044" x="1517650" y="4770438"/>
          <p14:tracePt t="53057" x="1517650" y="4792663"/>
          <p14:tracePt t="53064" x="1517650" y="4829175"/>
          <p14:tracePt t="53075" x="1517650" y="4864100"/>
          <p14:tracePt t="53081" x="1517650" y="4908550"/>
          <p14:tracePt t="53092" x="1517650" y="4965700"/>
          <p14:tracePt t="53101" x="1517650" y="5138738"/>
          <p14:tracePt t="53111" x="1511300" y="5195888"/>
          <p14:tracePt t="53119" x="1503363" y="5260975"/>
          <p14:tracePt t="53123" x="1503363" y="5303838"/>
          <p14:tracePt t="53133" x="1503363" y="5360988"/>
          <p14:tracePt t="53140" x="1503363" y="5454650"/>
          <p14:tracePt t="53143" x="1495425" y="5505450"/>
          <p14:tracePt t="53154" x="1489075" y="5576888"/>
          <p14:tracePt t="53162" x="1489075" y="5619750"/>
          <p14:tracePt t="53173" x="1489075" y="5670550"/>
          <p14:tracePt t="53187" x="1489075" y="5721350"/>
          <p14:tracePt t="53194" x="1489075" y="5756275"/>
          <p14:tracePt t="53207" x="1489075" y="5786438"/>
          <p14:tracePt t="53215" x="1489075" y="5864225"/>
          <p14:tracePt t="53228" x="1489075" y="5900738"/>
          <p14:tracePt t="53236" x="1474788" y="5972175"/>
          <p14:tracePt t="53247" x="1474788" y="6002338"/>
          <p14:tracePt t="53254" x="1474788" y="6008688"/>
          <p14:tracePt t="53263" x="1474788" y="6030913"/>
          <p14:tracePt t="53269" x="1474788" y="6045200"/>
          <p14:tracePt t="53273" x="1474788" y="6059488"/>
          <p14:tracePt t="53287" x="1474788" y="6065838"/>
          <p14:tracePt t="53294" x="1474788" y="6073775"/>
          <p14:tracePt t="53304" x="1474788" y="6080125"/>
          <p14:tracePt t="53323" x="1474788" y="6088063"/>
          <p14:tracePt t="53338" x="1474788" y="6094413"/>
          <p14:tracePt t="53416" x="1466850" y="6094413"/>
          <p14:tracePt t="53474" x="1460500" y="6094413"/>
          <p14:tracePt t="53495" x="1460500" y="6088063"/>
          <p14:tracePt t="53505" x="1452563" y="6088063"/>
          <p14:tracePt t="53539" x="1452563" y="6080125"/>
          <p14:tracePt t="53553" x="1446213" y="6080125"/>
          <p14:tracePt t="53562" x="1438275" y="6080125"/>
          <p14:tracePt t="53570" x="1438275" y="6073775"/>
          <p14:tracePt t="53590" x="1438275" y="6065838"/>
          <p14:tracePt t="53611" x="1438275" y="6059488"/>
          <p14:tracePt t="53631" x="1438275" y="6051550"/>
          <p14:tracePt t="53712" x="1438275" y="6059488"/>
          <p14:tracePt t="53725" x="1438275" y="6065838"/>
          <p14:tracePt t="53740" x="1431925" y="6080125"/>
          <p14:tracePt t="53749" x="1395413" y="6159500"/>
          <p14:tracePt t="53757" x="1381125" y="6232525"/>
          <p14:tracePt t="53768" x="1358900" y="6289675"/>
          <p14:tracePt t="53776" x="1352550" y="6318250"/>
          <p14:tracePt t="53790" x="1344613" y="6332538"/>
          <p14:tracePt t="53797" x="1338263" y="6354763"/>
          <p14:tracePt t="53801" x="1338263" y="6369050"/>
          <p14:tracePt t="53806" x="1330325" y="6375400"/>
          <p14:tracePt t="53815" x="1330325" y="6389688"/>
          <p14:tracePt t="53836" x="1330325" y="6397625"/>
          <p14:tracePt t="53849" x="1330325" y="6403975"/>
          <p14:tracePt t="54048" x="1330325" y="6397625"/>
          <p14:tracePt t="54064" x="1330325" y="6383338"/>
          <p14:tracePt t="54074" x="1330325" y="6375400"/>
          <p14:tracePt t="54082" x="1338263" y="6361113"/>
          <p14:tracePt t="54093" x="1344613" y="6346825"/>
          <p14:tracePt t="54101" x="1352550" y="6340475"/>
          <p14:tracePt t="54114" x="1352550" y="6332538"/>
          <p14:tracePt t="54142" x="1352550" y="6326188"/>
          <p14:tracePt t="54171" x="1352550" y="6318250"/>
          <p14:tracePt t="54191" x="1358900" y="6318250"/>
          <p14:tracePt t="54200" x="1366838" y="6310313"/>
          <p14:tracePt t="54210" x="1366838" y="6303963"/>
          <p14:tracePt t="54222" x="1373188" y="6296025"/>
          <p14:tracePt t="54226" x="1373188" y="6289675"/>
          <p14:tracePt t="54241" x="1373188" y="6281738"/>
          <p14:tracePt t="54667" x="1373188" y="6289675"/>
          <p14:tracePt t="54833" x="1403350" y="6116638"/>
          <p14:tracePt t="54848" x="1489075" y="5519738"/>
          <p14:tracePt t="54854" x="1511300" y="5354638"/>
          <p14:tracePt t="54863" x="1517650" y="5324475"/>
          <p14:tracePt t="54868" x="1517650" y="5318125"/>
          <p14:tracePt t="54884" x="1517650" y="5310188"/>
          <p14:tracePt t="54940" x="1517650" y="5318125"/>
          <p14:tracePt t="54962" x="1517650" y="5324475"/>
          <p14:tracePt t="54972" x="1517650" y="5332413"/>
          <p14:tracePt t="54978" x="1554163" y="5368925"/>
          <p14:tracePt t="54984" x="1639888" y="5411788"/>
          <p14:tracePt t="54990" x="1719263" y="5448300"/>
          <p14:tracePt t="55001" x="1784350" y="5483225"/>
          <p14:tracePt t="55008" x="1833563" y="5511800"/>
          <p14:tracePt t="55015" x="1863725" y="5526088"/>
          <p14:tracePt t="55033" x="1941513" y="5540375"/>
          <p14:tracePt t="55041" x="1970088" y="5540375"/>
          <p14:tracePt t="55048" x="1992313" y="5540375"/>
          <p14:tracePt t="55059" x="2020888" y="5534025"/>
          <p14:tracePt t="55066" x="2057400" y="5519738"/>
          <p14:tracePt t="55078" x="2151063" y="5448300"/>
          <p14:tracePt t="55083" x="2208213" y="5360988"/>
          <p14:tracePt t="55092" x="2293938" y="5232400"/>
          <p14:tracePt t="55107" x="2517775" y="4979988"/>
          <p14:tracePt t="55114" x="2660650" y="4806950"/>
          <p14:tracePt t="55121" x="2754313" y="4684713"/>
          <p14:tracePt t="55131" x="2790825" y="4613275"/>
          <p14:tracePt t="55138" x="2813050" y="4576763"/>
          <p14:tracePt t="55146" x="2827338" y="4562475"/>
          <p14:tracePt t="55149" x="2827338" y="4554538"/>
          <p14:tracePt t="55163" x="2827338" y="4548188"/>
          <p14:tracePt t="55242" x="2827338" y="4533900"/>
          <p14:tracePt t="55249" x="2827338" y="4519613"/>
          <p14:tracePt t="55263" x="2827338" y="4491038"/>
          <p14:tracePt t="55271" x="2827338" y="4446588"/>
          <p14:tracePt t="55282" x="2827338" y="4432300"/>
          <p14:tracePt t="55294" x="2827338" y="4425950"/>
          <p14:tracePt t="55358" x="2827338" y="4432300"/>
          <p14:tracePt t="55368" x="2827338" y="4440238"/>
          <p14:tracePt t="55383" x="2827338" y="4446588"/>
          <p14:tracePt t="55390" x="2827338" y="4460875"/>
          <p14:tracePt t="55395" x="2827338" y="4468813"/>
          <p14:tracePt t="55399" x="2819400" y="4483100"/>
          <p14:tracePt t="55415" x="2813050" y="4511675"/>
          <p14:tracePt t="55422" x="2813050" y="4533900"/>
          <p14:tracePt t="55433" x="2805113" y="4540250"/>
          <p14:tracePt t="55442" x="2805113" y="4562475"/>
          <p14:tracePt t="55449" x="2798763" y="4568825"/>
          <p14:tracePt t="55454" x="2790825" y="4584700"/>
          <p14:tracePt t="55458" x="2790825" y="4591050"/>
          <p14:tracePt t="55467" x="2782888" y="4591050"/>
          <p14:tracePt t="55475" x="2782888" y="4598988"/>
          <p14:tracePt t="55488" x="2782888" y="4605338"/>
          <p14:tracePt t="55508" x="2782888" y="4613275"/>
          <p14:tracePt t="55523" x="2768600" y="4619625"/>
          <p14:tracePt t="55539" x="2768600" y="4627563"/>
          <p14:tracePt t="55544" x="2762250" y="4627563"/>
          <p14:tracePt t="55551" x="2747963" y="4641850"/>
          <p14:tracePt t="55568" x="2740025" y="4648200"/>
          <p14:tracePt t="55580" x="2740025" y="4656138"/>
          <p14:tracePt t="55588" x="2733675" y="4656138"/>
          <p14:tracePt t="55600" x="2733675" y="4662488"/>
          <p14:tracePt t="55609" x="2719388" y="4662488"/>
          <p14:tracePt t="55633" x="2711450" y="4662488"/>
          <p14:tracePt t="55647" x="2705100" y="4662488"/>
          <p14:tracePt t="55666" x="2697163" y="4662488"/>
          <p14:tracePt t="55675" x="2690813" y="4662488"/>
          <p14:tracePt t="55695" x="2682875" y="4662488"/>
          <p14:tracePt t="55713" x="2676525" y="4662488"/>
          <p14:tracePt t="55867" x="2676525" y="4656138"/>
          <p14:tracePt t="55880" x="2668588" y="4648200"/>
          <p14:tracePt t="55888" x="2660650" y="4648200"/>
          <p14:tracePt t="55915" x="2660650" y="4641850"/>
          <p14:tracePt t="55925" x="2654300" y="4641850"/>
          <p14:tracePt t="55944" x="2646363" y="4641850"/>
          <p14:tracePt t="55951" x="2640013" y="4641850"/>
          <p14:tracePt t="56038" x="2632075" y="4662488"/>
          <p14:tracePt t="56047" x="2625725" y="4684713"/>
          <p14:tracePt t="56052" x="2617788" y="4706938"/>
          <p14:tracePt t="56060" x="2611438" y="4721225"/>
          <p14:tracePt t="56074" x="2611438" y="4727575"/>
          <p14:tracePt t="56082" x="2603500" y="4735513"/>
          <p14:tracePt t="56096" x="2597150" y="4735513"/>
          <p14:tracePt t="56104" x="2597150" y="4741863"/>
          <p14:tracePt t="56121" x="2597150" y="4749800"/>
          <p14:tracePt t="56126" x="2597150" y="4756150"/>
          <p14:tracePt t="56190" x="2597150" y="4764088"/>
          <p14:tracePt t="56472" x="2597150" y="4770438"/>
          <p14:tracePt t="56601" x="2603500" y="4770438"/>
          <p14:tracePt t="56609" x="2603500" y="4764088"/>
          <p14:tracePt t="56624" x="2611438" y="4749800"/>
          <p14:tracePt t="56634" x="2611438" y="4735513"/>
          <p14:tracePt t="56640" x="2625725" y="4721225"/>
          <p14:tracePt t="56644" x="2625725" y="4706938"/>
          <p14:tracePt t="56654" x="2632075" y="4699000"/>
          <p14:tracePt t="56662" x="2632075" y="4684713"/>
          <p14:tracePt t="56666" x="2640013" y="4662488"/>
          <p14:tracePt t="56680" x="2654300" y="4633913"/>
          <p14:tracePt t="56686" x="2660650" y="4619625"/>
          <p14:tracePt t="56695" x="2660650" y="4613275"/>
          <p14:tracePt t="56703" x="2668588" y="4605338"/>
          <p14:tracePt t="56723" x="2676525" y="4598988"/>
          <p14:tracePt t="56731" x="2676525" y="4591050"/>
          <p14:tracePt t="56853" x="2668588" y="4598988"/>
          <p14:tracePt t="56863" x="2660650" y="4613275"/>
          <p14:tracePt t="56869" x="2654300" y="4633913"/>
          <p14:tracePt t="56878" x="2646363" y="4641850"/>
          <p14:tracePt t="56883" x="2640013" y="4662488"/>
          <p14:tracePt t="56889" x="2632075" y="4676775"/>
          <p14:tracePt t="56898" x="2625725" y="4676775"/>
          <p14:tracePt t="56905" x="2617788" y="4692650"/>
          <p14:tracePt t="56931" x="2611438" y="4699000"/>
          <p14:tracePt t="56941" x="2603500" y="4706938"/>
          <p14:tracePt t="56960" x="2603500" y="4713288"/>
          <p14:tracePt t="56968" x="2603500" y="4721225"/>
          <p14:tracePt t="56989" x="2603500" y="4727575"/>
          <p14:tracePt t="57004" x="2597150" y="4727575"/>
          <p14:tracePt t="57090" x="2597150" y="4713288"/>
          <p14:tracePt t="57104" x="2597150" y="4706938"/>
          <p14:tracePt t="57115" x="2603500" y="4692650"/>
          <p14:tracePt t="57128" x="2611438" y="4684713"/>
          <p14:tracePt t="57136" x="2617788" y="4676775"/>
          <p14:tracePt t="57145" x="2625725" y="4662488"/>
          <p14:tracePt t="57150" x="2625725" y="4656138"/>
          <p14:tracePt t="57158" x="2632075" y="4648200"/>
          <p14:tracePt t="57169" x="2646363" y="4627563"/>
          <p14:tracePt t="57185" x="2646363" y="4619625"/>
          <p14:tracePt t="57192" x="2654300" y="4605338"/>
          <p14:tracePt t="57203" x="2660650" y="4605338"/>
          <p14:tracePt t="57209" x="2660650" y="4598988"/>
          <p14:tracePt t="57218" x="2668588" y="4591050"/>
          <p14:tracePt t="57228" x="2676525" y="4591050"/>
          <p14:tracePt t="57236" x="2676525" y="4584700"/>
          <p14:tracePt t="57248" x="2676525" y="4576763"/>
          <p14:tracePt t="57306" x="2676525" y="4591050"/>
          <p14:tracePt t="57315" x="2668588" y="4605338"/>
          <p14:tracePt t="57322" x="2660650" y="4627563"/>
          <p14:tracePt t="57332" x="2646363" y="4648200"/>
          <p14:tracePt t="57338" x="2646363" y="4662488"/>
          <p14:tracePt t="57342" x="2646363" y="4676775"/>
          <p14:tracePt t="57351" x="2640013" y="4676775"/>
          <p14:tracePt t="57363" x="2625725" y="4706938"/>
          <p14:tracePt t="57371" x="2617788" y="4713288"/>
          <p14:tracePt t="57380" x="2611438" y="4721225"/>
          <p14:tracePt t="57388" x="2603500" y="4727575"/>
          <p14:tracePt t="57397" x="2597150" y="4735513"/>
          <p14:tracePt t="57402" x="2589213" y="4741863"/>
          <p14:tracePt t="57408" x="2582863" y="4749800"/>
          <p14:tracePt t="57421" x="2574925" y="4756150"/>
          <p14:tracePt t="57428" x="2560638" y="4764088"/>
          <p14:tracePt t="57438" x="2552700" y="4764088"/>
          <p14:tracePt t="57445" x="2546350" y="4770438"/>
          <p14:tracePt t="57457" x="2546350" y="4778375"/>
          <p14:tracePt t="57471" x="2532063" y="4778375"/>
          <p14:tracePt t="57530" x="2538413" y="4778375"/>
          <p14:tracePt t="57564" x="2546350" y="4770438"/>
          <p14:tracePt t="57586" x="2552700" y="4764088"/>
          <p14:tracePt t="57596" x="2552700" y="4756150"/>
          <p14:tracePt t="57604" x="2552700" y="4741863"/>
          <p14:tracePt t="57615" x="2568575" y="4727575"/>
          <p14:tracePt t="57622" x="2574925" y="4713288"/>
          <p14:tracePt t="57631" x="2582863" y="4699000"/>
          <p14:tracePt t="57644" x="2582863" y="4684713"/>
          <p14:tracePt t="57650" x="2589213" y="4684713"/>
          <p14:tracePt t="57661" x="2589213" y="4676775"/>
          <p14:tracePt t="57668" x="2597150" y="4670425"/>
          <p14:tracePt t="57681" x="2597150" y="4656138"/>
          <p14:tracePt t="57688" x="2603500" y="4641850"/>
          <p14:tracePt t="57696" x="2611438" y="4641850"/>
          <p14:tracePt t="57704" x="2611438" y="4627563"/>
          <p14:tracePt t="57715" x="2617788" y="4613275"/>
          <p14:tracePt t="57734" x="2617788" y="4605338"/>
          <p14:tracePt t="57751" x="2617788" y="4598988"/>
          <p14:tracePt t="57760" x="2617788" y="4591050"/>
          <p14:tracePt t="57830" x="2617788" y="4598988"/>
          <p14:tracePt t="57845" x="2617788" y="4613275"/>
          <p14:tracePt t="57856" x="2611438" y="4627563"/>
          <p14:tracePt t="57862" x="2603500" y="4641850"/>
          <p14:tracePt t="57867" x="2589213" y="4662488"/>
          <p14:tracePt t="57873" x="2589213" y="4670425"/>
          <p14:tracePt t="57883" x="2582863" y="4692650"/>
          <p14:tracePt t="57890" x="2582863" y="4706938"/>
          <p14:tracePt t="57900" x="2574925" y="4713288"/>
          <p14:tracePt t="57908" x="2568575" y="4727575"/>
          <p14:tracePt t="57912" x="2568575" y="4735513"/>
          <p14:tracePt t="57917" x="2560638" y="4741863"/>
          <p14:tracePt t="57933" x="2546350" y="4756150"/>
          <p14:tracePt t="57941" x="2532063" y="4778375"/>
          <p14:tracePt t="57950" x="2524125" y="4800600"/>
          <p14:tracePt t="57955" x="2509838" y="4806950"/>
          <p14:tracePt t="57963" x="2503488" y="4821238"/>
          <p14:tracePt t="57967" x="2495550" y="4821238"/>
          <p14:tracePt t="57976" x="2495550" y="4829175"/>
          <p14:tracePt t="58031" x="2503488" y="4829175"/>
          <p14:tracePt t="58053" x="2509838" y="4821238"/>
          <p14:tracePt t="58067" x="2517775" y="4821238"/>
          <p14:tracePt t="58083" x="2517775" y="4814888"/>
          <p14:tracePt t="58094" x="2524125" y="4806950"/>
          <p14:tracePt t="58100" x="2532063" y="4806950"/>
          <p14:tracePt t="58105" x="2532063" y="4800600"/>
          <p14:tracePt t="58118" x="2546350" y="4784725"/>
          <p14:tracePt t="58125" x="2552700" y="4778375"/>
          <p14:tracePt t="58132" x="2568575" y="4764088"/>
          <p14:tracePt t="58144" x="2574925" y="4756150"/>
          <p14:tracePt t="58150" x="2582863" y="4756150"/>
          <p14:tracePt t="58162" x="2589213" y="4749800"/>
          <p14:tracePt t="58169" x="2589213" y="4741863"/>
          <p14:tracePt t="58182" x="2597150" y="4741863"/>
          <p14:tracePt t="58197" x="2597150" y="4735513"/>
          <p14:tracePt t="58211" x="2597150" y="4727575"/>
          <p14:tracePt t="58277" x="2597150" y="4735513"/>
          <p14:tracePt t="58290" x="2597150" y="4749800"/>
          <p14:tracePt t="58306" x="2597150" y="4756150"/>
          <p14:tracePt t="58314" x="2597150" y="4764088"/>
          <p14:tracePt t="58333" x="2597150" y="4770438"/>
          <p14:tracePt t="58341" x="2597150" y="4778375"/>
          <p14:tracePt t="58449" x="2597150" y="4770438"/>
          <p14:tracePt t="58465" x="2597150" y="4749800"/>
          <p14:tracePt t="58475" x="2597150" y="4741863"/>
          <p14:tracePt t="58481" x="2597150" y="4727575"/>
          <p14:tracePt t="58494" x="2597150" y="4721225"/>
          <p14:tracePt t="58600" x="2589213" y="4721225"/>
          <p14:tracePt t="58628" x="2582863" y="4721225"/>
          <p14:tracePt t="58992" x="2582863" y="4727575"/>
          <p14:tracePt t="58996" x="2582863" y="4735513"/>
          <p14:tracePt t="59011" x="2582863" y="4741863"/>
          <p14:tracePt t="59016" x="2582863" y="4764088"/>
          <p14:tracePt t="59026" x="2582863" y="4792663"/>
          <p14:tracePt t="59035" x="2582863" y="4821238"/>
          <p14:tracePt t="59039" x="2582863" y="4857750"/>
          <p14:tracePt t="59048" x="2574925" y="4892675"/>
          <p14:tracePt t="59055" x="2574925" y="4922838"/>
          <p14:tracePt t="59060" x="2568575" y="4965700"/>
          <p14:tracePt t="59069" x="2568575" y="4986338"/>
          <p14:tracePt t="59076" x="2560638" y="5016500"/>
          <p14:tracePt t="59083" x="2560638" y="5037138"/>
          <p14:tracePt t="59097" x="2560638" y="5059363"/>
          <p14:tracePt t="59103" x="2560638" y="5108575"/>
          <p14:tracePt t="59115" x="2552700" y="5145088"/>
          <p14:tracePt t="59122" x="2546350" y="5187950"/>
          <p14:tracePt t="59126" x="2546350" y="5216525"/>
          <p14:tracePt t="59133" x="2546350" y="5267325"/>
          <p14:tracePt t="59140" x="2538413" y="5303838"/>
          <p14:tracePt t="59149" x="2532063" y="5332413"/>
          <p14:tracePt t="59161" x="2532063" y="5383213"/>
          <p14:tracePt t="59169" x="2532063" y="5403850"/>
          <p14:tracePt t="59177" x="2532063" y="5426075"/>
          <p14:tracePt t="59186" x="2532063" y="5454650"/>
          <p14:tracePt t="59190" x="2532063" y="5491163"/>
          <p14:tracePt t="59198" x="2524125" y="5526088"/>
          <p14:tracePt t="59205" x="2509838" y="5576888"/>
          <p14:tracePt t="59214" x="2509838" y="5613400"/>
          <p14:tracePt t="59221" x="2503488" y="5648325"/>
          <p14:tracePt t="59225" x="2503488" y="5664200"/>
          <p14:tracePt t="59235" x="2503488" y="5684838"/>
          <p14:tracePt t="59241" x="2503488" y="5692775"/>
          <p14:tracePt t="59256" x="2503488" y="5721350"/>
          <p14:tracePt t="59262" x="2503488" y="5735638"/>
          <p14:tracePt t="59267" x="2503488" y="5749925"/>
          <p14:tracePt t="59278" x="2503488" y="5756275"/>
          <p14:tracePt t="59285" x="2503488" y="5778500"/>
          <p14:tracePt t="59294" x="2503488" y="5800725"/>
          <p14:tracePt t="59299" x="2503488" y="5829300"/>
          <p14:tracePt t="59312" x="2509838" y="5864225"/>
          <p14:tracePt t="59319" x="2517775" y="5951538"/>
          <p14:tracePt t="59327" x="2517775" y="5972175"/>
          <p14:tracePt t="59335" x="2524125" y="6008688"/>
          <p14:tracePt t="59344" x="2532063" y="6037263"/>
          <p14:tracePt t="59349" x="2532063" y="6059488"/>
          <p14:tracePt t="59362" x="2532063" y="6088063"/>
          <p14:tracePt t="59369" x="2538413" y="6153150"/>
          <p14:tracePt t="59377" x="2546350" y="6196013"/>
          <p14:tracePt t="59383" x="2546350" y="6246813"/>
          <p14:tracePt t="59394" x="2546350" y="6281738"/>
          <p14:tracePt t="59400" x="2546350" y="6303963"/>
          <p14:tracePt t="59411" x="2546350" y="6326188"/>
          <p14:tracePt t="59419" x="2546350" y="6354763"/>
          <p14:tracePt t="59426" x="2546350" y="6361113"/>
          <p14:tracePt t="59434" x="2546350" y="6369050"/>
          <p14:tracePt t="59444" x="2546350" y="6375400"/>
          <p14:tracePt t="59458" x="2546350" y="6383338"/>
          <p14:tracePt t="59476" x="2546350" y="6389688"/>
          <p14:tracePt t="59491" x="2546350" y="6397625"/>
          <p14:tracePt t="59578" x="2552700" y="6397625"/>
          <p14:tracePt t="59588" x="2560638" y="6397625"/>
          <p14:tracePt t="59606" x="2568575" y="6397625"/>
          <p14:tracePt t="59620" x="2574925" y="6397625"/>
          <p14:tracePt t="59642" x="2582863" y="6389688"/>
          <p14:tracePt t="59651" x="2589213" y="6389688"/>
          <p14:tracePt t="59658" x="2597150" y="6383338"/>
          <p14:tracePt t="59668" x="2625725" y="6361113"/>
          <p14:tracePt t="59674" x="2654300" y="6340475"/>
          <p14:tracePt t="59681" x="2690813" y="6303963"/>
          <p14:tracePt t="59686" x="2719388" y="6275388"/>
          <p14:tracePt t="59696" x="2740025" y="6253163"/>
          <p14:tracePt t="59702" x="2762250" y="6238875"/>
          <p14:tracePt t="59714" x="2768600" y="6232525"/>
          <p14:tracePt t="59729" x="2776538" y="6224588"/>
          <p14:tracePt t="59858" x="2776538" y="6232525"/>
          <p14:tracePt t="59868" x="2768600" y="6232525"/>
          <p14:tracePt t="59887" x="2762250" y="6232525"/>
          <p14:tracePt t="59896" x="2754313" y="6232525"/>
          <p14:tracePt t="59915" x="2747963" y="6232525"/>
          <p14:tracePt t="59936" x="2740025" y="6232525"/>
          <p14:tracePt t="59958" x="2733675" y="6232525"/>
          <p14:tracePt t="59967" x="2725738" y="6232525"/>
          <p14:tracePt t="59981" x="2719388" y="6232525"/>
          <p14:tracePt t="60001" x="2711450" y="6232525"/>
          <p14:tracePt t="60010" x="2705100" y="6232525"/>
          <p14:tracePt t="60037" x="2705100" y="6238875"/>
          <p14:tracePt t="60074" x="2697163" y="6238875"/>
          <p14:tracePt t="60146" x="2697163" y="6246813"/>
          <p14:tracePt t="60167" x="2697163" y="6253163"/>
          <p14:tracePt t="60189" x="2697163" y="6261100"/>
          <p14:tracePt t="60296" x="2697163" y="6267450"/>
          <p14:tracePt t="60692" x="2690813" y="6267450"/>
          <p14:tracePt t="60701" x="2690813" y="6253163"/>
          <p14:tracePt t="60709" x="2690813" y="6246813"/>
          <p14:tracePt t="60714" x="2690813" y="6232525"/>
          <p14:tracePt t="60727" x="2660650" y="6138863"/>
          <p14:tracePt t="60735" x="2611438" y="5886450"/>
          <p14:tracePt t="60745" x="2568575" y="5540375"/>
          <p14:tracePt t="60751" x="2538413" y="5232400"/>
          <p14:tracePt t="60760" x="2538413" y="4857750"/>
          <p14:tracePt t="60778" x="2546350" y="4425950"/>
          <p14:tracePt t="60785" x="2552700" y="4375150"/>
          <p14:tracePt t="60798" x="2552700" y="4324350"/>
          <p14:tracePt t="60802" x="2552700" y="4318000"/>
          <p14:tracePt t="60809" x="2552700" y="4303713"/>
          <p14:tracePt t="60899" x="2546350" y="4303713"/>
          <p14:tracePt t="60936" x="2538413" y="4310063"/>
          <p14:tracePt t="60944" x="2532063" y="4310063"/>
          <p14:tracePt t="60958" x="2532063" y="4318000"/>
          <p14:tracePt t="60970" x="2524125" y="4318000"/>
          <p14:tracePt t="60978" x="2517775" y="4332288"/>
          <p14:tracePt t="60994" x="2509838" y="4346575"/>
          <p14:tracePt t="61000" x="2489200" y="4360863"/>
          <p14:tracePt t="61015" x="2359025" y="4525963"/>
          <p14:tracePt t="61022" x="2251075" y="4627563"/>
          <p14:tracePt t="61031" x="2108200" y="4864100"/>
          <p14:tracePt t="61038" x="1955800" y="5138738"/>
          <p14:tracePt t="61044" x="1855788" y="5246688"/>
          <p14:tracePt t="61054" x="1704975" y="5440363"/>
          <p14:tracePt t="61061" x="1531938" y="5656263"/>
          <p14:tracePt t="61073" x="1403350" y="5857875"/>
          <p14:tracePt t="61080" x="1352550" y="5922963"/>
          <p14:tracePt t="61087" x="1301750" y="5988050"/>
          <p14:tracePt t="61096" x="1244600" y="6051550"/>
          <p14:tracePt t="61109" x="1157288" y="6124575"/>
          <p14:tracePt t="61123" x="1128713" y="6153150"/>
          <p14:tracePt t="61131" x="1122363" y="6159500"/>
          <p14:tracePt t="61143" x="1114425" y="6159500"/>
          <p14:tracePt t="61148" x="1114425" y="6167438"/>
          <p14:tracePt t="61154" x="1114425" y="6173788"/>
          <p14:tracePt t="61163" x="1108075" y="6173788"/>
          <p14:tracePt t="61169" x="1100138" y="6173788"/>
          <p14:tracePt t="61202" x="1100138" y="6167438"/>
          <p14:tracePt t="61224" x="1108075" y="6167438"/>
          <p14:tracePt t="61253" x="1114425" y="6159500"/>
          <p14:tracePt t="61269" x="1122363" y="6153150"/>
          <p14:tracePt t="61290" x="1136650" y="6145213"/>
          <p14:tracePt t="61306" x="1193800" y="6102350"/>
          <p14:tracePt t="61315" x="1230313" y="6065838"/>
          <p14:tracePt t="61320" x="1258888" y="6045200"/>
          <p14:tracePt t="61325" x="1287463" y="6022975"/>
          <p14:tracePt t="61340" x="1338263" y="5994400"/>
          <p14:tracePt t="61348" x="1373188" y="5972175"/>
          <p14:tracePt t="61361" x="1511300" y="5900738"/>
          <p14:tracePt t="61370" x="1582738" y="5857875"/>
          <p14:tracePt t="61383" x="1647825" y="5807075"/>
          <p14:tracePt t="61390" x="1755775" y="5713413"/>
          <p14:tracePt t="61403" x="1927225" y="5599113"/>
          <p14:tracePt t="61427" x="2093913" y="5511800"/>
          <p14:tracePt t="61435" x="2122488" y="5491163"/>
          <p14:tracePt t="61444" x="2143125" y="5476875"/>
          <p14:tracePt t="61449" x="2151063" y="5468938"/>
          <p14:tracePt t="61455" x="2157413" y="5462588"/>
          <p14:tracePt t="61466" x="2165350" y="5462588"/>
          <p14:tracePt t="62162" x="2100263" y="5432425"/>
          <p14:tracePt t="62169" x="2020888" y="5403850"/>
          <p14:tracePt t="62177" x="1949450" y="5368925"/>
          <p14:tracePt t="62184" x="1878013" y="5340350"/>
          <p14:tracePt t="62193" x="1819275" y="5310188"/>
          <p14:tracePt t="62198" x="1770063" y="5289550"/>
          <p14:tracePt t="62208" x="1725613" y="5275263"/>
          <p14:tracePt t="62212" x="1697038" y="5253038"/>
          <p14:tracePt t="62219" x="1676400" y="5232400"/>
          <p14:tracePt t="62228" x="1654175" y="5202238"/>
          <p14:tracePt t="62234" x="1625600" y="5167313"/>
          <p14:tracePt t="62241" x="1611313" y="5138738"/>
          <p14:tracePt t="62248" x="1589088" y="5116513"/>
          <p14:tracePt t="62257" x="1568450" y="5102225"/>
          <p14:tracePt t="62263" x="1554163" y="5073650"/>
          <p14:tracePt t="62270" x="1531938" y="5051425"/>
          <p14:tracePt t="62278" x="1517650" y="5030788"/>
          <p14:tracePt t="62284" x="1503363" y="5008563"/>
          <p14:tracePt t="62294" x="1481138" y="4994275"/>
          <p14:tracePt t="62299" x="1460500" y="4972050"/>
          <p14:tracePt t="62307" x="1452563" y="4957763"/>
          <p14:tracePt t="62313" x="1431925" y="4937125"/>
          <p14:tracePt t="62320" x="1409700" y="4922838"/>
          <p14:tracePt t="62328" x="1395413" y="4908550"/>
          <p14:tracePt t="62335" x="1387475" y="4900613"/>
          <p14:tracePt t="62342" x="1381125" y="4892675"/>
          <p14:tracePt t="62349" x="1373188" y="4886325"/>
          <p14:tracePt t="62359" x="1373188" y="4878388"/>
          <p14:tracePt t="62364" x="1366838" y="4878388"/>
          <p14:tracePt t="62372" x="1366838" y="4864100"/>
          <p14:tracePt t="62379" x="1358900" y="4857750"/>
          <p14:tracePt t="62386" x="1352550" y="4843463"/>
          <p14:tracePt t="62394" x="1352550" y="4821238"/>
          <p14:tracePt t="62401" x="1344613" y="4806950"/>
          <p14:tracePt t="62414" x="1344613" y="4792663"/>
          <p14:tracePt t="62418" x="1344613" y="4784725"/>
          <p14:tracePt t="62432" x="1323975" y="4741863"/>
          <p14:tracePt t="62438" x="1316038" y="4721225"/>
          <p14:tracePt t="62449" x="1316038" y="4692650"/>
          <p14:tracePt t="62455" x="1309688" y="4662488"/>
          <p14:tracePt t="62465" x="1301750" y="4641850"/>
          <p14:tracePt t="62469" x="1301750" y="4613275"/>
          <p14:tracePt t="62483" x="1295400" y="4576763"/>
          <p14:tracePt t="62490" x="1295400" y="4562475"/>
          <p14:tracePt t="62503" x="1287463" y="4525963"/>
          <p14:tracePt t="62513" x="1287463" y="4511675"/>
          <p14:tracePt t="62520" x="1281113" y="4497388"/>
          <p14:tracePt t="62528" x="1281113" y="4476750"/>
          <p14:tracePt t="62538" x="1265238" y="4468813"/>
          <p14:tracePt t="62542" x="1258888" y="4440238"/>
          <p14:tracePt t="62547" x="1244600" y="4425950"/>
          <p14:tracePt t="62561" x="1201738" y="4411663"/>
          <p14:tracePt t="62569" x="1173163" y="4411663"/>
          <p14:tracePt t="62578" x="1136650" y="4411663"/>
          <p14:tracePt t="62585" x="1122363" y="4411663"/>
          <p14:tracePt t="62598" x="1085850" y="4418013"/>
          <p14:tracePt t="62611" x="1079500" y="4418013"/>
          <p14:tracePt t="62618" x="1071563" y="4418013"/>
          <p14:tracePt t="62641" x="1065213" y="4418013"/>
          <p14:tracePt t="62654" x="1057275" y="4418013"/>
          <p14:tracePt t="62669" x="1057275" y="4411663"/>
          <p14:tracePt t="62678" x="1057275" y="4403725"/>
          <p14:tracePt t="62685" x="1057275" y="4389438"/>
          <p14:tracePt t="62694" x="1057275" y="4375150"/>
          <p14:tracePt t="62700" x="1057275" y="4368800"/>
          <p14:tracePt t="62713" x="1057275" y="4338638"/>
          <p14:tracePt t="62719" x="1057275" y="4332288"/>
          <p14:tracePt t="62727" x="1057275" y="4324350"/>
          <p14:tracePt t="62748" x="1057275" y="4318000"/>
          <p14:tracePt t="63045" x="1057275" y="4310063"/>
          <p14:tracePt t="63064" x="1065213" y="4303713"/>
          <p14:tracePt t="63072" x="1065213" y="4295775"/>
          <p14:tracePt t="63086" x="1071563" y="4295775"/>
          <p14:tracePt t="63093" x="1071563" y="4289425"/>
          <p14:tracePt t="63102" x="1079500" y="4289425"/>
          <p14:tracePt t="63109" x="1079500" y="4281488"/>
          <p14:tracePt t="63114" x="1085850" y="4281488"/>
          <p14:tracePt t="63126" x="1093788" y="4281488"/>
          <p14:tracePt t="63131" x="1114425" y="4275138"/>
          <p14:tracePt t="63138" x="1143000" y="4260850"/>
          <p14:tracePt t="63147" x="1173163" y="4246563"/>
          <p14:tracePt t="63154" x="1222375" y="4224338"/>
          <p14:tracePt t="63158" x="1273175" y="4210050"/>
          <p14:tracePt t="63166" x="1344613" y="4195763"/>
          <p14:tracePt t="63174" x="1417638" y="4173538"/>
          <p14:tracePt t="63182" x="1511300" y="4159250"/>
          <p14:tracePt t="63186" x="1568450" y="4159250"/>
          <p14:tracePt t="63196" x="1611313" y="4159250"/>
          <p14:tracePt t="63203" x="1668463" y="4159250"/>
          <p14:tracePt t="63217" x="1870075" y="4181475"/>
          <p14:tracePt t="63222" x="1978025" y="4210050"/>
          <p14:tracePt t="63229" x="2057400" y="4224338"/>
          <p14:tracePt t="63241" x="2165350" y="4267200"/>
          <p14:tracePt t="63247" x="2366963" y="4324350"/>
          <p14:tracePt t="63257" x="2632075" y="4389438"/>
          <p14:tracePt t="63265" x="2782888" y="4411663"/>
          <p14:tracePt t="63275" x="3028950" y="4432300"/>
          <p14:tracePt t="63286" x="3228975" y="4432300"/>
          <p14:tracePt t="63299" x="3359150" y="4432300"/>
          <p14:tracePt t="63306" x="3481388" y="4432300"/>
          <p14:tracePt t="63310" x="3567113" y="4425950"/>
          <p14:tracePt t="63320" x="3625850" y="4418013"/>
          <p14:tracePt t="63326" x="3683000" y="4403725"/>
          <p14:tracePt t="63337" x="3783013" y="4383088"/>
          <p14:tracePt t="63345" x="3790950" y="4375150"/>
          <p14:tracePt t="63354" x="3797300" y="4375150"/>
          <p14:tracePt t="63368" x="3805238" y="4375150"/>
          <p14:tracePt t="63690" x="3913188" y="4324350"/>
          <p14:tracePt t="63698" x="4149725" y="4238625"/>
          <p14:tracePt t="63705" x="4316413" y="4195763"/>
          <p14:tracePt t="63716" x="4424363" y="4167188"/>
          <p14:tracePt t="63722" x="4638675" y="4102100"/>
          <p14:tracePt t="63729" x="4819650" y="4079875"/>
          <p14:tracePt t="63733" x="4913313" y="4051300"/>
          <p14:tracePt t="63748" x="5157788" y="3979863"/>
          <p14:tracePt t="63755" x="5257800" y="3943350"/>
          <p14:tracePt t="63763" x="5314950" y="3914775"/>
          <p14:tracePt t="63778" x="5387975" y="3871913"/>
          <p14:tracePt t="63784" x="5416550" y="3857625"/>
          <p14:tracePt t="63795" x="5430838" y="3843338"/>
          <p14:tracePt t="63799" x="5437188" y="3835400"/>
          <p14:tracePt t="63804" x="5451475" y="3829050"/>
          <p14:tracePt t="63820" x="5459413" y="3821113"/>
          <p14:tracePt t="63833" x="5459413" y="3814763"/>
          <p14:tracePt t="63854" x="5459413" y="3806825"/>
          <p14:tracePt t="63866" x="5459413" y="3798888"/>
          <p14:tracePt t="63898" x="5459413" y="3792538"/>
          <p14:tracePt t="63920" x="5459413" y="3784600"/>
          <p14:tracePt t="63933" x="5459413" y="3778250"/>
          <p14:tracePt t="63941" x="5459413" y="3770313"/>
          <p14:tracePt t="63950" x="5459413" y="3763963"/>
          <p14:tracePt t="63957" x="5473700" y="3713163"/>
          <p14:tracePt t="63964" x="5559425" y="3554413"/>
          <p14:tracePt t="63979" x="5703888" y="3332163"/>
          <p14:tracePt t="63987" x="5746750" y="3289300"/>
          <p14:tracePt t="63998" x="5797550" y="3244850"/>
          <p14:tracePt t="64005" x="5811838" y="3230563"/>
          <p14:tracePt t="64020" x="5840413" y="3224213"/>
          <p14:tracePt t="64028" x="5848350" y="3209925"/>
          <p14:tracePt t="64036" x="5862638" y="3209925"/>
          <p14:tracePt t="64042" x="5883275" y="3201988"/>
          <p14:tracePt t="64053" x="5897563" y="3195638"/>
          <p14:tracePt t="64057" x="5911850" y="3195638"/>
          <p14:tracePt t="64066" x="5919788" y="3187700"/>
          <p14:tracePt t="64079" x="5934075" y="3187700"/>
          <p14:tracePt t="64094" x="5942013" y="3187700"/>
          <p14:tracePt t="64142" x="5948363" y="3187700"/>
          <p14:tracePt t="64236" x="5956300" y="3195638"/>
          <p14:tracePt t="64245" x="5962650" y="3195638"/>
          <p14:tracePt t="64252" x="5970588" y="3209925"/>
          <p14:tracePt t="64258" x="5976938" y="3209925"/>
          <p14:tracePt t="64266" x="5976938" y="3216275"/>
          <p14:tracePt t="64271" x="5984875" y="3216275"/>
          <p14:tracePt t="64289" x="5984875" y="3224213"/>
          <p14:tracePt t="64308" x="5984875" y="3230563"/>
          <p14:tracePt t="64344" x="5991225" y="3230563"/>
          <p14:tracePt t="64353" x="5999163" y="3230563"/>
          <p14:tracePt t="64360" x="5999163" y="3238500"/>
          <p14:tracePt t="64371" x="5999163" y="3252788"/>
          <p14:tracePt t="64379" x="6005513" y="3259138"/>
          <p14:tracePt t="64388" x="6005513" y="3281363"/>
          <p14:tracePt t="64396" x="6013450" y="3289300"/>
          <p14:tracePt t="64403" x="6013450" y="3295650"/>
          <p14:tracePt t="64416" x="6013450" y="3303588"/>
          <p14:tracePt t="64422" x="6013450" y="3309938"/>
          <p14:tracePt t="65013" x="6027738" y="3309938"/>
          <p14:tracePt t="65023" x="6049963" y="3309938"/>
          <p14:tracePt t="65030" x="6064250" y="3309938"/>
          <p14:tracePt t="65034" x="6070600" y="3309938"/>
          <p14:tracePt t="65043" x="6084888" y="3309938"/>
          <p14:tracePt t="65050" x="6092825" y="3309938"/>
          <p14:tracePt t="65062" x="6099175" y="3309938"/>
          <p14:tracePt t="65272" x="6113463" y="3317875"/>
          <p14:tracePt t="65282" x="6135688" y="3338513"/>
          <p14:tracePt t="65288" x="6164263" y="3367088"/>
          <p14:tracePt t="65294" x="6215063" y="3411538"/>
          <p14:tracePt t="65309" x="6337300" y="3540125"/>
          <p14:tracePt t="65315" x="6394450" y="3641725"/>
          <p14:tracePt t="65325" x="6445250" y="3735388"/>
          <p14:tracePt t="65334" x="6465888" y="3784600"/>
          <p14:tracePt t="65344" x="6510338" y="3863975"/>
          <p14:tracePt t="65351" x="6516688" y="3892550"/>
          <p14:tracePt t="65358" x="6524625" y="3900488"/>
          <p14:tracePt t="65369" x="6524625" y="3914775"/>
          <p14:tracePt t="65374" x="6524625" y="3922713"/>
          <p14:tracePt t="65388" x="6524625" y="3929063"/>
          <p14:tracePt t="65396" x="6524625" y="3937000"/>
          <p14:tracePt t="65416" x="6524625" y="3943350"/>
          <p14:tracePt t="65430" x="6524625" y="3951288"/>
          <p14:tracePt t="65439" x="6524625" y="3957638"/>
          <p14:tracePt t="65472" x="6494463" y="3957638"/>
          <p14:tracePt t="65481" x="6423025" y="3943350"/>
          <p14:tracePt t="65486" x="6365875" y="3929063"/>
          <p14:tracePt t="65496" x="6315075" y="3906838"/>
          <p14:tracePt t="65502" x="6286500" y="3892550"/>
          <p14:tracePt t="65511" x="6257925" y="3886200"/>
          <p14:tracePt t="65518" x="6243638" y="3886200"/>
          <p14:tracePt t="65527" x="6229350" y="3886200"/>
          <p14:tracePt t="65532" x="6221413" y="3878263"/>
          <p14:tracePt t="65537" x="6215063" y="3878263"/>
          <p14:tracePt t="65548" x="6207125" y="3878263"/>
          <p14:tracePt t="65559" x="6200775" y="3878263"/>
          <p14:tracePt t="65575" x="6192838" y="3878263"/>
          <p14:tracePt t="65588" x="6186488" y="3878263"/>
          <p14:tracePt t="65609" x="6178550" y="3871913"/>
          <p14:tracePt t="65620" x="6172200" y="3871913"/>
          <p14:tracePt t="65632" x="6164263" y="3863975"/>
          <p14:tracePt t="66314" x="6164263" y="3857625"/>
          <p14:tracePt t="66328" x="6164263" y="3849688"/>
          <p14:tracePt t="66351" x="6164263" y="3843338"/>
          <p14:tracePt t="66364" x="6200775" y="3798888"/>
          <p14:tracePt t="66379" x="6280150" y="3690938"/>
          <p14:tracePt t="66386" x="6329363" y="3648075"/>
          <p14:tracePt t="66397" x="6380163" y="3613150"/>
          <p14:tracePt t="66403" x="6430963" y="3576638"/>
          <p14:tracePt t="66407" x="6465888" y="3554413"/>
          <p14:tracePt t="66417" x="6494463" y="3533775"/>
          <p14:tracePt t="66423" x="6524625" y="3511550"/>
          <p14:tracePt t="66434" x="6538913" y="3490913"/>
          <p14:tracePt t="66440" x="6553200" y="3475038"/>
          <p14:tracePt t="66447" x="6567488" y="3454400"/>
          <p14:tracePt t="66451" x="6581775" y="3432175"/>
          <p14:tracePt t="66460" x="6596063" y="3403600"/>
          <p14:tracePt t="66468" x="6616700" y="3389313"/>
          <p14:tracePt t="66480" x="6667500" y="3289300"/>
          <p14:tracePt t="66488" x="6710363" y="3244850"/>
          <p14:tracePt t="66501" x="6804025" y="3144838"/>
          <p14:tracePt t="66508" x="6854825" y="3108325"/>
          <p14:tracePt t="66516" x="6897688" y="3073400"/>
          <p14:tracePt t="66529" x="6970713" y="2994025"/>
          <p14:tracePt t="66538" x="7027863" y="2951163"/>
          <p14:tracePt t="66548" x="7113588" y="2914650"/>
          <p14:tracePt t="66554" x="7185025" y="2878138"/>
          <p14:tracePt t="66560" x="7258050" y="2857500"/>
          <p14:tracePt t="66566" x="7307263" y="2843213"/>
          <p14:tracePt t="66575" x="7343775" y="2827338"/>
          <p14:tracePt t="66585" x="7394575" y="2820988"/>
          <p14:tracePt t="66597" x="7523163" y="2792413"/>
          <p14:tracePt t="66608" x="7689850" y="2763838"/>
          <p14:tracePt t="66618" x="7747000" y="2755900"/>
          <p14:tracePt t="66625" x="7789863" y="2741613"/>
          <p14:tracePt t="66635" x="7826375" y="2735263"/>
          <p14:tracePt t="66641" x="7869238" y="2727325"/>
          <p14:tracePt t="66647" x="7934325" y="2719388"/>
          <p14:tracePt t="66652" x="7977188" y="2713038"/>
          <p14:tracePt t="66658" x="8027988" y="2713038"/>
          <p14:tracePt t="66665" x="8056563" y="2713038"/>
          <p14:tracePt t="66677" x="8077200" y="2713038"/>
          <p14:tracePt t="66682" x="8099425" y="2713038"/>
          <p14:tracePt t="66692" x="8113713" y="2713038"/>
          <p14:tracePt t="66702" x="8128000" y="2713038"/>
          <p14:tracePt t="66709" x="8142288" y="2713038"/>
          <p14:tracePt t="66717" x="8156575" y="2713038"/>
          <p14:tracePt t="66725" x="8164513" y="2713038"/>
          <p14:tracePt t="66733" x="8185150" y="2719388"/>
          <p14:tracePt t="66741" x="8199438" y="2727325"/>
          <p14:tracePt t="66745" x="8228013" y="2741613"/>
          <p14:tracePt t="66755" x="8272463" y="2749550"/>
          <p14:tracePt t="66762" x="8307388" y="2763838"/>
          <p14:tracePt t="66771" x="8343900" y="2778125"/>
          <p14:tracePt t="66777" x="8372475" y="2792413"/>
          <p14:tracePt t="66784" x="8401050" y="2806700"/>
          <p14:tracePt t="66793" x="8429625" y="2820988"/>
          <p14:tracePt t="66799" x="8451850" y="2827338"/>
          <p14:tracePt t="66806" x="8472488" y="2843213"/>
          <p14:tracePt t="66811" x="8480425" y="2849563"/>
          <p14:tracePt t="66819" x="8488363" y="2849563"/>
          <p14:tracePt t="66827" x="8494713" y="2849563"/>
          <p14:tracePt t="66840" x="8516938" y="2857500"/>
          <p14:tracePt t="66847" x="8531225" y="2857500"/>
          <p14:tracePt t="66859" x="8551863" y="2857500"/>
          <p14:tracePt t="66867" x="8624888" y="2863850"/>
          <p14:tracePt t="66877" x="8653463" y="2878138"/>
          <p14:tracePt t="66884" x="8688388" y="2886075"/>
          <p14:tracePt t="66894" x="8710613" y="2892425"/>
          <p14:tracePt t="66899" x="8718550" y="2906713"/>
          <p14:tracePt t="66913" x="8732838" y="2906713"/>
          <p14:tracePt t="66919" x="8732838" y="2914650"/>
          <p14:tracePt t="66934" x="8739188" y="2928938"/>
          <p14:tracePt t="66941" x="8739188" y="2935288"/>
          <p14:tracePt t="66949" x="8739188" y="2951163"/>
          <p14:tracePt t="66956" x="8747125" y="2957513"/>
          <p14:tracePt t="66962" x="8753475" y="2979738"/>
          <p14:tracePt t="66969" x="8753475" y="2994025"/>
          <p14:tracePt t="66975" x="8753475" y="3000375"/>
          <p14:tracePt t="66983" x="8753475" y="3014663"/>
          <p14:tracePt t="66997" x="8753475" y="3022600"/>
          <p14:tracePt t="67005" x="8753475" y="3028950"/>
          <p14:tracePt t="67029" x="8753475" y="3036888"/>
          <p14:tracePt t="67033" x="8753475" y="3043238"/>
          <p14:tracePt t="67277" x="8747125" y="3043238"/>
          <p14:tracePt t="67299" x="8739188" y="3043238"/>
          <p14:tracePt t="67449" x="8739188" y="3051175"/>
          <p14:tracePt t="67501" x="8739188" y="3059113"/>
          <p14:tracePt t="67615" x="8747125" y="3059113"/>
          <p14:tracePt t="67996" x="8747125" y="3065463"/>
          <p14:tracePt t="68046" x="8747125" y="3079750"/>
          <p14:tracePt t="68057" x="8753475" y="3094038"/>
          <p14:tracePt t="68063" x="8761413" y="3116263"/>
          <p14:tracePt t="68068" x="8767763" y="3130550"/>
          <p14:tracePt t="68079" x="8767763" y="3136900"/>
          <p14:tracePt t="68085" x="8767763" y="3144838"/>
          <p14:tracePt t="68106" x="8767763" y="3151188"/>
          <p14:tracePt t="68116" x="8767763" y="3159125"/>
          <p14:tracePt t="68132" x="8767763" y="3167063"/>
          <p14:tracePt t="68277" x="8767763" y="3159125"/>
          <p14:tracePt t="68298" x="8767763" y="3151188"/>
          <p14:tracePt t="68328" x="8775700" y="3151188"/>
          <p14:tracePt t="68340" x="8775700" y="3144838"/>
          <p14:tracePt t="68406" x="8782050" y="3144838"/>
          <p14:tracePt t="68414" x="8789988" y="3144838"/>
          <p14:tracePt t="68424" x="8789988" y="3136900"/>
          <p14:tracePt t="68436" x="8796338" y="3136900"/>
          <p14:tracePt t="68443" x="8804275" y="3136900"/>
          <p14:tracePt t="68452" x="8810625" y="3136900"/>
          <p14:tracePt t="68460" x="8826500" y="3130550"/>
          <p14:tracePt t="68468" x="8847138" y="3122613"/>
          <p14:tracePt t="68475" x="8855075" y="3122613"/>
          <p14:tracePt t="68479" x="8869363" y="3122613"/>
          <p14:tracePt t="68488" x="8883650" y="3122613"/>
          <p14:tracePt t="68496" x="8904288" y="3122613"/>
          <p14:tracePt t="68500" x="8912225" y="3122613"/>
          <p14:tracePt t="68511" x="8918575" y="3122613"/>
          <p14:tracePt t="68516" x="8926513" y="3122613"/>
          <p14:tracePt t="70041" x="8796338" y="3252788"/>
          <p14:tracePt t="70049" x="8566150" y="3519488"/>
          <p14:tracePt t="70055" x="8423275" y="3735388"/>
          <p14:tracePt t="70068" x="8321675" y="3857625"/>
          <p14:tracePt t="70075" x="8164513" y="4030663"/>
          <p14:tracePt t="70084" x="8113713" y="4087813"/>
          <p14:tracePt t="70090" x="8077200" y="4138613"/>
          <p14:tracePt t="70096" x="8048625" y="4167188"/>
          <p14:tracePt t="70102" x="8020050" y="4210050"/>
          <p14:tracePt t="70112" x="7997825" y="4246563"/>
          <p14:tracePt t="70119" x="7977188" y="4281488"/>
          <p14:tracePt t="70133" x="7940675" y="4318000"/>
          <p14:tracePt t="70138" x="7883525" y="4425950"/>
          <p14:tracePt t="70145" x="7840663" y="4476750"/>
          <p14:tracePt t="70158" x="7804150" y="4519613"/>
          <p14:tracePt t="70164" x="7789863" y="4548188"/>
          <p14:tracePt t="70170" x="7767638" y="4576763"/>
          <p14:tracePt t="70181" x="7747000" y="4598988"/>
          <p14:tracePt t="70198" x="7724775" y="4619625"/>
          <p14:tracePt t="70206" x="7718425" y="4627563"/>
          <p14:tracePt t="70218" x="7718425" y="4633913"/>
          <p14:tracePt t="70226" x="7710488" y="4641850"/>
          <p14:tracePt t="70235" x="7704138" y="4641850"/>
          <p14:tracePt t="70247" x="7704138" y="4648200"/>
          <p14:tracePt t="70261" x="7704138" y="4656138"/>
          <p14:tracePt t="70284" x="7696200" y="4670425"/>
          <p14:tracePt t="70293" x="7675563" y="4699000"/>
          <p14:tracePt t="70297" x="7653338" y="4727575"/>
          <p14:tracePt t="70310" x="7624763" y="4778375"/>
          <p14:tracePt t="70319" x="7588250" y="4843463"/>
          <p14:tracePt t="70329" x="7553325" y="4892675"/>
          <p14:tracePt t="70334" x="7523163" y="4922838"/>
          <p14:tracePt t="70345" x="7502525" y="4951413"/>
          <p14:tracePt t="70351" x="7480300" y="4972050"/>
          <p14:tracePt t="70357" x="7459663" y="4994275"/>
          <p14:tracePt t="70362" x="7437438" y="5008563"/>
          <p14:tracePt t="70372" x="7429500" y="5008563"/>
          <p14:tracePt t="70380" x="7423150" y="5016500"/>
          <p14:tracePt t="70391" x="7415213" y="5022850"/>
          <p14:tracePt t="70406" x="7408863" y="5022850"/>
          <p14:tracePt t="70506" x="7408863" y="5016500"/>
          <p14:tracePt t="70526" x="7408863" y="5008563"/>
          <p14:tracePt t="70536" x="7408863" y="5000625"/>
          <p14:tracePt t="70543" x="7408863" y="4994275"/>
          <p14:tracePt t="70554" x="7408863" y="4986338"/>
          <p14:tracePt t="70570" x="7408863" y="4972050"/>
          <p14:tracePt t="70584" x="7408863" y="4965700"/>
          <p14:tracePt t="70602" x="7400925" y="4957763"/>
          <p14:tracePt t="70606" x="7400925" y="4951413"/>
          <p14:tracePt t="70656" x="7400925" y="4943475"/>
          <p14:tracePt t="70670" x="7400925" y="4937125"/>
          <p14:tracePt t="70684" x="7400925" y="4929188"/>
          <p14:tracePt t="70695" x="7400925" y="4922838"/>
          <p14:tracePt t="70701" x="7400925" y="4908550"/>
          <p14:tracePt t="70711" x="7400925" y="4892675"/>
          <p14:tracePt t="70723" x="7400925" y="4886325"/>
          <p14:tracePt t="70728" x="7400925" y="4878388"/>
          <p14:tracePt t="70792" x="7394575" y="4878388"/>
          <p14:tracePt t="70807" x="7386638" y="4878388"/>
          <p14:tracePt t="70835" x="7380288" y="4878388"/>
          <p14:tracePt t="70857" x="7372350" y="4878388"/>
          <p14:tracePt t="70886" x="7372350" y="4886325"/>
          <p14:tracePt t="70930" x="7372350" y="4892675"/>
          <p14:tracePt t="70994" x="7380288" y="4892675"/>
          <p14:tracePt t="71030" x="7386638" y="4892675"/>
          <p14:tracePt t="71038" x="7394575" y="4892675"/>
          <p14:tracePt t="71073" x="7400925" y="4892675"/>
          <p14:tracePt t="71087" x="7408863" y="4886325"/>
          <p14:tracePt t="71096" x="7451725" y="4864100"/>
          <p14:tracePt t="71102" x="7502525" y="4821238"/>
          <p14:tracePt t="71111" x="7545388" y="4784725"/>
          <p14:tracePt t="71124" x="7616825" y="4727575"/>
          <p14:tracePt t="71132" x="7653338" y="4706938"/>
          <p14:tracePt t="71139" x="7681913" y="4684713"/>
          <p14:tracePt t="71148" x="7724775" y="4656138"/>
          <p14:tracePt t="71153" x="7747000" y="4641850"/>
          <p14:tracePt t="71159" x="7775575" y="4627563"/>
          <p14:tracePt t="71169" x="7789863" y="4613275"/>
          <p14:tracePt t="71177" x="7797800" y="4605338"/>
          <p14:tracePt t="71189" x="7804150" y="4598988"/>
          <p14:tracePt t="71205" x="7812088" y="4591050"/>
          <p14:tracePt t="71218" x="7812088" y="4584700"/>
          <p14:tracePt t="71238" x="7804150" y="4584700"/>
          <p14:tracePt t="71246" x="7797800" y="4584700"/>
          <p14:tracePt t="71253" x="7789863" y="4584700"/>
          <p14:tracePt t="71266" x="7767638" y="4584700"/>
          <p14:tracePt t="71271" x="7761288" y="4584700"/>
          <p14:tracePt t="71275" x="7724775" y="4584700"/>
          <p14:tracePt t="71284" x="7689850" y="4576763"/>
          <p14:tracePt t="71291" x="7653338" y="4568825"/>
          <p14:tracePt t="71297" x="7588250" y="4548188"/>
          <p14:tracePt t="71306" x="7531100" y="4525963"/>
          <p14:tracePt t="71318" x="7437438" y="4491038"/>
          <p14:tracePt t="71326" x="7400925" y="4483100"/>
          <p14:tracePt t="71336" x="7372350" y="4476750"/>
          <p14:tracePt t="71341" x="7358063" y="4460875"/>
          <p14:tracePt t="71349" x="7343775" y="4460875"/>
          <p14:tracePt t="71353" x="7329488" y="4454525"/>
          <p14:tracePt t="71363" x="7307263" y="4454525"/>
          <p14:tracePt t="71370" x="7292975" y="4446588"/>
          <p14:tracePt t="71377" x="7286625" y="4440238"/>
          <p14:tracePt t="71386" x="7272338" y="4440238"/>
          <p14:tracePt t="71391" x="7264400" y="4432300"/>
          <p14:tracePt t="71399" x="7243763" y="4425950"/>
          <p14:tracePt t="71404" x="7221538" y="4425950"/>
          <p14:tracePt t="71417" x="7185025" y="4418013"/>
          <p14:tracePt t="71428" x="7150100" y="4418013"/>
          <p14:tracePt t="71436" x="7121525" y="4411663"/>
          <p14:tracePt t="71441" x="7099300" y="4403725"/>
          <p14:tracePt t="71454" x="7048500" y="4397375"/>
          <p14:tracePt t="71461" x="7042150" y="4397375"/>
          <p14:tracePt t="71470" x="7019925" y="4397375"/>
          <p14:tracePt t="71480" x="7005638" y="4397375"/>
          <p14:tracePt t="71487" x="6999288" y="4397375"/>
          <p14:tracePt t="71491" x="6991350" y="4397375"/>
          <p14:tracePt t="71505" x="6985000" y="4397375"/>
          <p14:tracePt t="71518" x="6977063" y="4397375"/>
          <p14:tracePt t="71534" x="6977063" y="4403725"/>
          <p14:tracePt t="71544" x="6970713" y="4403725"/>
          <p14:tracePt t="71548" x="6962775" y="4411663"/>
          <p14:tracePt t="71563" x="6954838" y="4411663"/>
          <p14:tracePt t="71569" x="6940550" y="4425950"/>
          <p14:tracePt t="71578" x="6926263" y="4432300"/>
          <p14:tracePt t="71584" x="6905625" y="4446588"/>
          <p14:tracePt t="71592" x="6877050" y="4460875"/>
          <p14:tracePt t="71598" x="6846888" y="4476750"/>
          <p14:tracePt t="71608" x="6818313" y="4491038"/>
          <p14:tracePt t="71616" x="6797675" y="4497388"/>
          <p14:tracePt t="71634" x="6769100" y="4505325"/>
          <p14:tracePt t="71642" x="6761163" y="4511675"/>
          <p14:tracePt t="71650" x="6746875" y="4519613"/>
          <p14:tracePt t="71663" x="6740525" y="4519613"/>
          <p14:tracePt t="71675" x="6724650" y="4525963"/>
          <p14:tracePt t="71678" x="6718300" y="4533900"/>
          <p14:tracePt t="71684" x="6718300" y="4540250"/>
          <p14:tracePt t="71696" x="6704013" y="4548188"/>
          <p14:tracePt t="71705" x="6704013" y="4554538"/>
          <p14:tracePt t="71709" x="6696075" y="4554538"/>
          <p14:tracePt t="71714" x="6696075" y="4568825"/>
          <p14:tracePt t="71728" x="6689725" y="4576763"/>
          <p14:tracePt t="71734" x="6689725" y="4584700"/>
          <p14:tracePt t="71744" x="6689725" y="4591050"/>
          <p14:tracePt t="71763" x="6689725" y="4598988"/>
          <p14:tracePt t="71770" x="6689725" y="4605338"/>
          <p14:tracePt t="71779" x="6696075" y="4605338"/>
          <p14:tracePt t="71802" x="6704013" y="4605338"/>
          <p14:tracePt t="71813" x="6710363" y="4605338"/>
          <p14:tracePt t="71820" x="6724650" y="4605338"/>
          <p14:tracePt t="71831" x="6740525" y="4613275"/>
          <p14:tracePt t="71838" x="6754813" y="4619625"/>
          <p14:tracePt t="71849" x="6783388" y="4627563"/>
          <p14:tracePt t="71856" x="6862763" y="4656138"/>
          <p14:tracePt t="71866" x="6897688" y="4670425"/>
          <p14:tracePt t="71872" x="6926263" y="4676775"/>
          <p14:tracePt t="71880" x="6948488" y="4684713"/>
          <p14:tracePt t="71886" x="6970713" y="4692650"/>
          <p14:tracePt t="71895" x="6991350" y="4699000"/>
          <p14:tracePt t="71903" x="7005638" y="4699000"/>
          <p14:tracePt t="71916" x="7048500" y="4699000"/>
          <p14:tracePt t="71923" x="7077075" y="4699000"/>
          <p14:tracePt t="71929" x="7107238" y="4699000"/>
          <p14:tracePt t="71935" x="7142163" y="4692650"/>
          <p14:tracePt t="71945" x="7170738" y="4692650"/>
          <p14:tracePt t="71952" x="7178675" y="4684713"/>
          <p14:tracePt t="71961" x="7221538" y="4670425"/>
          <p14:tracePt t="71975" x="7272338" y="4648200"/>
          <p14:tracePt t="71979" x="7292975" y="4641850"/>
          <p14:tracePt t="71986" x="7307263" y="4627563"/>
          <p14:tracePt t="72001" x="7351713" y="4598988"/>
          <p14:tracePt t="72009" x="7366000" y="4591050"/>
          <p14:tracePt t="72018" x="7394575" y="4584700"/>
          <p14:tracePt t="72025" x="7415213" y="4576763"/>
          <p14:tracePt t="72038" x="7459663" y="4554538"/>
          <p14:tracePt t="72046" x="7488238" y="4548188"/>
          <p14:tracePt t="72057" x="7502525" y="4540250"/>
          <p14:tracePt t="72061" x="7523163" y="4525963"/>
          <p14:tracePt t="72069" x="7537450" y="4525963"/>
          <p14:tracePt t="72073" x="7553325" y="4519613"/>
          <p14:tracePt t="72083" x="7567613" y="4505325"/>
          <p14:tracePt t="72089" x="7573963" y="4505325"/>
          <p14:tracePt t="72097" x="7573963" y="4497388"/>
          <p14:tracePt t="72102" x="7581900" y="4497388"/>
          <p14:tracePt t="72115" x="7581900" y="4483100"/>
          <p14:tracePt t="72120" x="7588250" y="4476750"/>
          <p14:tracePt t="72126" x="7596188" y="4476750"/>
          <p14:tracePt t="72134" x="7596188" y="4468813"/>
          <p14:tracePt t="72139" x="7596188" y="4460875"/>
          <p14:tracePt t="72152" x="7596188" y="4454525"/>
          <p14:tracePt t="72170" x="7596188" y="4446588"/>
          <p14:tracePt t="72195" x="7588250" y="4446588"/>
          <p14:tracePt t="72204" x="7588250" y="4440238"/>
          <p14:tracePt t="72212" x="7581900" y="4440238"/>
          <p14:tracePt t="72231" x="7567613" y="4432300"/>
          <p14:tracePt t="72242" x="7523163" y="4418013"/>
          <p14:tracePt t="72249" x="7466013" y="4411663"/>
          <p14:tracePt t="72255" x="7400925" y="4403725"/>
          <p14:tracePt t="72261" x="7358063" y="4397375"/>
          <p14:tracePt t="72269" x="7307263" y="4383088"/>
          <p14:tracePt t="72276" x="7258050" y="4368800"/>
          <p14:tracePt t="72289" x="7135813" y="4346575"/>
          <p14:tracePt t="72298" x="7077075" y="4324350"/>
          <p14:tracePt t="72310" x="6991350" y="4295775"/>
          <p14:tracePt t="72326" x="6948488" y="4275138"/>
          <p14:tracePt t="72339" x="6911975" y="4260850"/>
          <p14:tracePt t="72347" x="6897688" y="4252913"/>
          <p14:tracePt t="72358" x="6883400" y="4252913"/>
          <p14:tracePt t="72362" x="6854825" y="4252913"/>
          <p14:tracePt t="72368" x="6826250" y="4246563"/>
          <p14:tracePt t="72379" x="6789738" y="4246563"/>
          <p14:tracePt t="72385" x="6769100" y="4246563"/>
          <p14:tracePt t="72390" x="6732588" y="4246563"/>
          <p14:tracePt t="72398" x="6696075" y="4246563"/>
          <p14:tracePt t="72406" x="6667500" y="4246563"/>
          <p14:tracePt t="72411" x="6638925" y="4260850"/>
          <p14:tracePt t="72421" x="6632575" y="4260850"/>
          <p14:tracePt t="72427" x="6616700" y="4267200"/>
          <p14:tracePt t="72437" x="6610350" y="4275138"/>
          <p14:tracePt t="72443" x="6596063" y="4281488"/>
          <p14:tracePt t="72449" x="6588125" y="4295775"/>
          <p14:tracePt t="72454" x="6581775" y="4295775"/>
          <p14:tracePt t="72469" x="6573838" y="4303713"/>
          <p14:tracePt t="72474" x="6573838" y="4310063"/>
          <p14:tracePt t="72484" x="6567488" y="4310063"/>
          <p14:tracePt t="72490" x="6567488" y="4324350"/>
          <p14:tracePt t="72500" x="6567488" y="4332288"/>
          <p14:tracePt t="72505" x="6567488" y="4338638"/>
          <p14:tracePt t="72510" x="6567488" y="4346575"/>
          <p14:tracePt t="72521" x="6567488" y="4352925"/>
          <p14:tracePt t="72528" x="6567488" y="4360863"/>
          <p14:tracePt t="72537" x="6567488" y="4368800"/>
          <p14:tracePt t="72543" x="6567488" y="4383088"/>
          <p14:tracePt t="72554" x="6567488" y="4411663"/>
          <p14:tracePt t="72561" x="6567488" y="4440238"/>
          <p14:tracePt t="72573" x="6581775" y="4468813"/>
          <p14:tracePt t="72579" x="6596063" y="4497388"/>
          <p14:tracePt t="72584" x="6610350" y="4533900"/>
          <p14:tracePt t="72593" x="6624638" y="4562475"/>
          <p14:tracePt t="72600" x="6646863" y="4598988"/>
          <p14:tracePt t="72609" x="6653213" y="4619625"/>
          <p14:tracePt t="72614" x="6653213" y="4641850"/>
          <p14:tracePt t="72621" x="6667500" y="4656138"/>
          <p14:tracePt t="72635" x="6689725" y="4676775"/>
          <p14:tracePt t="72641" x="6689725" y="4684713"/>
          <p14:tracePt t="72649" x="6704013" y="4684713"/>
          <p14:tracePt t="72656" x="6710363" y="4684713"/>
          <p14:tracePt t="72668" x="6769100" y="4670425"/>
          <p14:tracePt t="72676" x="6818313" y="4656138"/>
          <p14:tracePt t="72685" x="6862763" y="4627563"/>
          <p14:tracePt t="72699" x="6977063" y="4554538"/>
          <p14:tracePt t="72704" x="7034213" y="4525963"/>
          <p14:tracePt t="72717" x="7099300" y="4511675"/>
          <p14:tracePt t="72722" x="7170738" y="4491038"/>
          <p14:tracePt t="72729" x="7207250" y="4476750"/>
          <p14:tracePt t="72738" x="7235825" y="4468813"/>
          <p14:tracePt t="72744" x="7250113" y="4460875"/>
          <p14:tracePt t="72751" x="7278688" y="4460875"/>
          <p14:tracePt t="72765" x="7315200" y="4446588"/>
          <p14:tracePt t="72773" x="7343775" y="4432300"/>
          <p14:tracePt t="72777" x="7372350" y="4432300"/>
          <p14:tracePt t="72786" x="7394575" y="4425950"/>
          <p14:tracePt t="72794" x="7437438" y="4403725"/>
          <p14:tracePt t="72802" x="7445375" y="4403725"/>
          <p14:tracePt t="72809" x="7508875" y="4389438"/>
          <p14:tracePt t="72817" x="7553325" y="4375150"/>
          <p14:tracePt t="72821" x="7559675" y="4368800"/>
          <p14:tracePt t="72831" x="7588250" y="4352925"/>
          <p14:tracePt t="72837" x="7616825" y="4346575"/>
          <p14:tracePt t="72844" x="7624763" y="4346575"/>
          <p14:tracePt t="72856" x="7653338" y="4338638"/>
          <p14:tracePt t="72871" x="7659688" y="4338638"/>
          <p14:tracePt t="72884" x="7667625" y="4338638"/>
          <p14:tracePt t="72891" x="7667625" y="4332288"/>
          <p14:tracePt t="72902" x="7667625" y="4324350"/>
          <p14:tracePt t="72928" x="7667625" y="4318000"/>
          <p14:tracePt t="72942" x="7653338" y="4310063"/>
          <p14:tracePt t="72950" x="7639050" y="4303713"/>
          <p14:tracePt t="72956" x="7581900" y="4303713"/>
          <p14:tracePt t="72966" x="7473950" y="4295775"/>
          <p14:tracePt t="72975" x="7380288" y="4289425"/>
          <p14:tracePt t="72978" x="7307263" y="4267200"/>
          <p14:tracePt t="72986" x="7258050" y="4252913"/>
          <p14:tracePt t="73000" x="7135813" y="4210050"/>
          <p14:tracePt t="73007" x="7070725" y="4195763"/>
          <p14:tracePt t="73018" x="7027863" y="4181475"/>
          <p14:tracePt t="73023" x="6999288" y="4181475"/>
          <p14:tracePt t="73028" x="6970713" y="4181475"/>
          <p14:tracePt t="73039" x="6954838" y="4181475"/>
          <p14:tracePt t="73045" x="6940550" y="4187825"/>
          <p14:tracePt t="73053" x="6919913" y="4202113"/>
          <p14:tracePt t="73065" x="6891338" y="4216400"/>
          <p14:tracePt t="73072" x="6869113" y="4224338"/>
          <p14:tracePt t="73081" x="6854825" y="4238625"/>
          <p14:tracePt t="73085" x="6826250" y="4260850"/>
          <p14:tracePt t="73099" x="6797675" y="4275138"/>
          <p14:tracePt t="73106" x="6732588" y="4295775"/>
          <p14:tracePt t="73115" x="6689725" y="4310063"/>
          <p14:tracePt t="73122" x="6667500" y="4318000"/>
          <p14:tracePt t="73131" x="6653213" y="4324350"/>
          <p14:tracePt t="73137" x="6632575" y="4338638"/>
          <p14:tracePt t="73143" x="6616700" y="4346575"/>
          <p14:tracePt t="73151" x="6610350" y="4346575"/>
          <p14:tracePt t="73166" x="6596063" y="4368800"/>
          <p14:tracePt t="73173" x="6596063" y="4375150"/>
          <p14:tracePt t="73182" x="6588125" y="4375150"/>
          <p14:tracePt t="73190" x="6581775" y="4383088"/>
          <p14:tracePt t="73197" x="6581775" y="4389438"/>
          <p14:tracePt t="73204" x="6581775" y="4403725"/>
          <p14:tracePt t="73209" x="6581775" y="4411663"/>
          <p14:tracePt t="73217" x="6581775" y="4425950"/>
          <p14:tracePt t="73223" x="6581775" y="4440238"/>
          <p14:tracePt t="73230" x="6581775" y="4460875"/>
          <p14:tracePt t="73237" x="6588125" y="4483100"/>
          <p14:tracePt t="73246" x="6588125" y="4505325"/>
          <p14:tracePt t="73253" x="6588125" y="4533900"/>
          <p14:tracePt t="73262" x="6596063" y="4562475"/>
          <p14:tracePt t="73268" x="6602413" y="4598988"/>
          <p14:tracePt t="73276" x="6602413" y="4633913"/>
          <p14:tracePt t="73280" x="6602413" y="4670425"/>
          <p14:tracePt t="73286" x="6610350" y="4692650"/>
          <p14:tracePt t="73294" x="6610350" y="4713288"/>
          <p14:tracePt t="73305" x="6616700" y="4727575"/>
          <p14:tracePt t="73322" x="6616700" y="4735513"/>
          <p14:tracePt t="73337" x="6624638" y="4735513"/>
          <p14:tracePt t="73354" x="6638925" y="4727575"/>
          <p14:tracePt t="73359" x="6653213" y="4713288"/>
          <p14:tracePt t="73370" x="6689725" y="4692650"/>
          <p14:tracePt t="73374" x="6724650" y="4670425"/>
          <p14:tracePt t="73380" x="6775450" y="4656138"/>
          <p14:tracePt t="73390" x="6811963" y="4656138"/>
          <p14:tracePt t="73397" x="6832600" y="4656138"/>
          <p14:tracePt t="73409" x="6905625" y="4656138"/>
          <p14:tracePt t="73422" x="6954838" y="4656138"/>
          <p14:tracePt t="73425" x="6991350" y="4662488"/>
          <p14:tracePt t="73430" x="7027863" y="4670425"/>
          <p14:tracePt t="73440" x="7062788" y="4676775"/>
          <p14:tracePt t="73446" x="7113588" y="4676775"/>
          <p14:tracePt t="73456" x="7142163" y="4684713"/>
          <p14:tracePt t="73461" x="7164388" y="4684713"/>
          <p14:tracePt t="73471" x="7178675" y="4684713"/>
          <p14:tracePt t="73475" x="7215188" y="4684713"/>
          <p14:tracePt t="73489" x="7258050" y="4684713"/>
          <p14:tracePt t="73495" x="7272338" y="4684713"/>
          <p14:tracePt t="73505" x="7278688" y="4684713"/>
          <p14:tracePt t="73509" x="7286625" y="4676775"/>
          <p14:tracePt t="73524" x="7286625" y="4670425"/>
          <p14:tracePt t="73539" x="7300913" y="4670425"/>
          <p14:tracePt t="73546" x="7300913" y="4662488"/>
          <p14:tracePt t="73556" x="7300913" y="4656138"/>
          <p14:tracePt t="73570" x="7300913" y="4648200"/>
          <p14:tracePt t="73574" x="7300913" y="4641850"/>
          <p14:tracePt t="73588" x="7300913" y="4627563"/>
          <p14:tracePt t="73605" x="7300913" y="4619625"/>
          <p14:tracePt t="73634" x="7292975" y="4619625"/>
          <p14:tracePt t="73646" x="7286625" y="4613275"/>
          <p14:tracePt t="73659" x="7278688" y="4613275"/>
          <p14:tracePt t="73663" x="7272338" y="4605338"/>
          <p14:tracePt t="73669" x="7264400" y="4605338"/>
          <p14:tracePt t="73684" x="7258050" y="4598988"/>
          <p14:tracePt t="73696" x="7250113" y="4591050"/>
          <p14:tracePt t="74905" x="7207250" y="4576763"/>
          <p14:tracePt t="74917" x="7121525" y="4548188"/>
          <p14:tracePt t="74922" x="7062788" y="4525963"/>
          <p14:tracePt t="74926" x="7034213" y="4519613"/>
          <p14:tracePt t="74937" x="6999288" y="4505325"/>
          <p14:tracePt t="74949" x="6926263" y="4483100"/>
          <p14:tracePt t="74962" x="6869113" y="4468813"/>
          <p14:tracePt t="74969" x="6840538" y="4468813"/>
          <p14:tracePt t="74978" x="6818313" y="4460875"/>
          <p14:tracePt t="74984" x="6811963" y="4454525"/>
          <p14:tracePt t="74993" x="6797675" y="4454525"/>
          <p14:tracePt t="74999" x="6789738" y="4454525"/>
          <p14:tracePt t="75010" x="6783388" y="4454525"/>
          <p14:tracePt t="75016" x="6775450" y="4454525"/>
          <p14:tracePt t="75028" x="6769100" y="4454525"/>
          <p14:tracePt t="75034" x="6769100" y="4446588"/>
          <p14:tracePt t="75044" x="6761163" y="4446588"/>
          <p14:tracePt t="75057" x="6761163" y="4440238"/>
          <p14:tracePt t="75068" x="6754813" y="4432300"/>
          <p14:tracePt t="75073" x="6746875" y="4432300"/>
          <p14:tracePt t="75088" x="6746875" y="4425950"/>
          <p14:tracePt t="75101" x="6746875" y="4418013"/>
          <p14:tracePt t="75108" x="6746875" y="4411663"/>
          <p14:tracePt t="75323" x="6746875" y="4418013"/>
          <p14:tracePt t="75333" x="6746875" y="4425950"/>
          <p14:tracePt t="75338" x="6746875" y="4446588"/>
          <p14:tracePt t="75342" x="6754813" y="4476750"/>
          <p14:tracePt t="75352" x="6761163" y="4511675"/>
          <p14:tracePt t="75365" x="6769100" y="4605338"/>
          <p14:tracePt t="75372" x="6775450" y="4656138"/>
          <p14:tracePt t="75382" x="6783388" y="4684713"/>
          <p14:tracePt t="75389" x="6783388" y="4706938"/>
          <p14:tracePt t="75398" x="6783388" y="4735513"/>
          <p14:tracePt t="75403" x="6789738" y="4756150"/>
          <p14:tracePt t="75411" x="6789738" y="4778375"/>
          <p14:tracePt t="75420" x="6789738" y="4800600"/>
          <p14:tracePt t="75424" x="6789738" y="4806950"/>
          <p14:tracePt t="75433" x="6789738" y="4821238"/>
          <p14:tracePt t="75447" x="6789738" y="4829175"/>
          <p14:tracePt t="75454" x="6789738" y="4835525"/>
          <p14:tracePt t="75463" x="6789738" y="4843463"/>
          <p14:tracePt t="75538" x="6789738" y="4849813"/>
          <p14:tracePt t="78363" x="6789738" y="4857750"/>
          <p14:tracePt t="78385" x="6783388" y="4857750"/>
          <p14:tracePt t="78450" x="6775450" y="4857750"/>
          <p14:tracePt t="78529" x="6769100" y="4857750"/>
          <p14:tracePt t="78571" x="6761163" y="4857750"/>
          <p14:tracePt t="78679" x="6754813" y="4857750"/>
          <p14:tracePt t="78695" x="6746875" y="4857750"/>
          <p14:tracePt t="78704" x="6740525" y="4864100"/>
          <p14:tracePt t="78712" x="6710363" y="4878388"/>
          <p14:tracePt t="78719" x="6667500" y="4892675"/>
          <p14:tracePt t="78725" x="6646863" y="4908550"/>
          <p14:tracePt t="78732" x="6616700" y="4914900"/>
          <p14:tracePt t="78743" x="6559550" y="4929188"/>
          <p14:tracePt t="78751" x="6538913" y="4937125"/>
          <p14:tracePt t="78765" x="6494463" y="4951413"/>
          <p14:tracePt t="78772" x="6488113" y="4951413"/>
          <p14:tracePt t="78787" x="6473825" y="4951413"/>
          <p14:tracePt t="78801" x="6465888" y="4951413"/>
          <p14:tracePt t="78815" x="6459538" y="4951413"/>
          <p14:tracePt t="78903" x="6451600" y="4951413"/>
          <p14:tracePt t="78913" x="6445250" y="4951413"/>
          <p14:tracePt t="78931" x="6437313" y="4957763"/>
          <p14:tracePt t="78941" x="6423025" y="4957763"/>
          <p14:tracePt t="78948" x="6416675" y="4965700"/>
          <p14:tracePt t="78957" x="6388100" y="4972050"/>
          <p14:tracePt t="78963" x="6365875" y="4979988"/>
          <p14:tracePt t="78967" x="6351588" y="4986338"/>
          <p14:tracePt t="78977" x="6329363" y="4994275"/>
          <p14:tracePt t="78984" x="6308725" y="5008563"/>
          <p14:tracePt t="78995" x="6272213" y="5022850"/>
          <p14:tracePt t="79012" x="6243638" y="5030788"/>
          <p14:tracePt t="79018" x="6229350" y="5030788"/>
          <p14:tracePt t="79023" x="6221413" y="5030788"/>
          <p14:tracePt t="79036" x="6215063" y="5030788"/>
          <p14:tracePt t="79042" x="6207125" y="5030788"/>
          <p14:tracePt t="79061" x="6200775" y="5030788"/>
          <p14:tracePt t="79071" x="6192838" y="5030788"/>
          <p14:tracePt t="79110" x="6192838" y="5037138"/>
          <p14:tracePt t="79124" x="6192838" y="5045075"/>
          <p14:tracePt t="79146" x="6192838" y="5051425"/>
          <p14:tracePt t="79160" x="6192838" y="5059363"/>
          <p14:tracePt t="79169" x="6192838" y="5145088"/>
          <p14:tracePt t="79174" x="6192838" y="5159375"/>
          <p14:tracePt t="79183" x="6200775" y="5411788"/>
          <p14:tracePt t="79190" x="6207125" y="5476875"/>
          <p14:tracePt t="79201" x="6207125" y="5497513"/>
          <p14:tracePt t="79208" x="6272213" y="5900738"/>
          <p14:tracePt t="79211" x="6280150" y="5951538"/>
          <p14:tracePt t="79222" x="6300788" y="6045200"/>
          <p14:tracePt t="79227" x="6315075" y="6173788"/>
          <p14:tracePt t="79232" x="6329363" y="6296025"/>
          <p14:tracePt t="79242" x="6337300" y="6389688"/>
          <p14:tracePt t="79255" x="6365875" y="6556375"/>
          <p14:tracePt t="79261" x="6388100" y="6656388"/>
          <p14:tracePt t="79268" x="6394450" y="6764338"/>
          <p14:tracePt t="79278" x="6394450" y="6772275"/>
          <p14:tracePt t="79285" x="6408738" y="6843713"/>
          <p14:tracePt t="86116" x="6718300" y="6750050"/>
          <p14:tracePt t="86121" x="6746875" y="6656388"/>
          <p14:tracePt t="86132" x="6789738" y="6469063"/>
          <p14:tracePt t="86137" x="6846888" y="6238875"/>
          <p14:tracePt t="86142" x="6869113" y="6145213"/>
          <p14:tracePt t="86152" x="6926263" y="6022975"/>
          <p14:tracePt t="86164" x="7056438" y="5699125"/>
          <p14:tracePt t="86171" x="7092950" y="5641975"/>
          <p14:tracePt t="86181" x="7113588" y="5591175"/>
          <p14:tracePt t="86186" x="7135813" y="5562600"/>
          <p14:tracePt t="86196" x="7150100" y="5534025"/>
          <p14:tracePt t="86200" x="7164388" y="5519738"/>
          <p14:tracePt t="86210" x="7170738" y="5497513"/>
          <p14:tracePt t="86215" x="7185025" y="5483225"/>
          <p14:tracePt t="86229" x="7192963" y="5448300"/>
          <p14:tracePt t="86235" x="7207250" y="5432425"/>
          <p14:tracePt t="86245" x="7207250" y="5426075"/>
          <p14:tracePt t="86251" x="7221538" y="5403850"/>
          <p14:tracePt t="86262" x="7229475" y="5383213"/>
          <p14:tracePt t="86266" x="7235825" y="5368925"/>
          <p14:tracePt t="86279" x="7250113" y="5324475"/>
          <p14:tracePt t="86297" x="7258050" y="5318125"/>
          <p14:tracePt t="86311" x="7258050" y="5310188"/>
          <p14:tracePt t="86330" x="7258050" y="5303838"/>
          <p14:tracePt t="86336" x="7264400" y="5295900"/>
          <p14:tracePt t="86347" x="7292975" y="5275263"/>
          <p14:tracePt t="86353" x="7329488" y="5216525"/>
          <p14:tracePt t="86365" x="7400925" y="5116513"/>
          <p14:tracePt t="86378" x="7437438" y="5065713"/>
          <p14:tracePt t="86381" x="7459663" y="5016500"/>
          <p14:tracePt t="86387" x="7473950" y="4972050"/>
          <p14:tracePt t="86397" x="7488238" y="4943475"/>
          <p14:tracePt t="86402" x="7494588" y="4914900"/>
          <p14:tracePt t="86411" x="7508875" y="4900613"/>
          <p14:tracePt t="86419" x="7508875" y="4872038"/>
          <p14:tracePt t="86430" x="7516813" y="4843463"/>
          <p14:tracePt t="86437" x="7516813" y="4829175"/>
          <p14:tracePt t="86451" x="7516813" y="4821238"/>
          <p14:tracePt t="86461" x="7516813" y="4814888"/>
          <p14:tracePt t="86501" x="7508875" y="4814888"/>
          <p14:tracePt t="86553" x="7502525" y="4814888"/>
          <p14:tracePt t="86561" x="7494588" y="4814888"/>
          <p14:tracePt t="86581" x="7488238" y="4821238"/>
          <p14:tracePt t="86589" x="7480300" y="4821238"/>
          <p14:tracePt t="86595" x="7473950" y="4829175"/>
          <p14:tracePt t="86606" x="7451725" y="4829175"/>
          <p14:tracePt t="86613" x="7445375" y="4835525"/>
          <p14:tracePt t="86622" x="7423150" y="4843463"/>
          <p14:tracePt t="86629" x="7400925" y="4843463"/>
          <p14:tracePt t="86641" x="7394575" y="4843463"/>
          <p14:tracePt t="86654" x="7386638" y="4843463"/>
          <p14:tracePt t="86673" x="7380288" y="4843463"/>
          <p14:tracePt t="86682" x="7372350" y="4843463"/>
          <p14:tracePt t="87888" x="7372350" y="4849813"/>
          <p14:tracePt t="87898" x="7372350" y="4864100"/>
          <p14:tracePt t="87903" x="7358063" y="4900613"/>
          <p14:tracePt t="87913" x="7337425" y="4994275"/>
          <p14:tracePt t="87920" x="7300913" y="5065713"/>
          <p14:tracePt t="87929" x="7250113" y="5167313"/>
          <p14:tracePt t="87936" x="7170738" y="5354638"/>
          <p14:tracePt t="87944" x="7077075" y="5556250"/>
          <p14:tracePt t="87949" x="7027863" y="5664200"/>
          <p14:tracePt t="87958" x="6985000" y="5786438"/>
          <p14:tracePt t="87965" x="6948488" y="5908675"/>
          <p14:tracePt t="87971" x="6926263" y="5988050"/>
          <p14:tracePt t="87978" x="6919913" y="6037263"/>
          <p14:tracePt t="87982" x="6911975" y="6059488"/>
          <p14:tracePt t="87992" x="6911975" y="6073775"/>
          <p14:tracePt t="88005" x="6911975" y="6080125"/>
          <p14:tracePt t="88019" x="6911975" y="6088063"/>
          <p14:tracePt t="88077" x="6911975" y="6080125"/>
          <p14:tracePt t="88090" x="6911975" y="6073775"/>
          <p14:tracePt t="88105" x="6919913" y="6059488"/>
          <p14:tracePt t="88114" x="6926263" y="6051550"/>
          <p14:tracePt t="88119" x="6926263" y="6037263"/>
          <p14:tracePt t="88129" x="6940550" y="6008688"/>
          <p14:tracePt t="88136" x="6954838" y="5980113"/>
          <p14:tracePt t="88143" x="6977063" y="5929313"/>
          <p14:tracePt t="88149" x="7005638" y="5900738"/>
          <p14:tracePt t="88160" x="7019925" y="5872163"/>
          <p14:tracePt t="88165" x="7042150" y="5843588"/>
          <p14:tracePt t="88180" x="7056438" y="5800725"/>
          <p14:tracePt t="88187" x="7070725" y="5792788"/>
          <p14:tracePt t="88194" x="7070725" y="5778500"/>
          <p14:tracePt t="88198" x="7077075" y="5778500"/>
          <p14:tracePt t="88205" x="7077075" y="5772150"/>
          <p14:tracePt t="88220" x="7077075" y="5764213"/>
          <p14:tracePt t="88227" x="7077075" y="5756275"/>
          <p14:tracePt t="88241" x="7077075" y="5741988"/>
          <p14:tracePt t="88252" x="7099300" y="5699125"/>
          <p14:tracePt t="88256" x="7121525" y="5613400"/>
          <p14:tracePt t="88271" x="7150100" y="5540375"/>
          <p14:tracePt t="88277" x="7150100" y="5511800"/>
          <p14:tracePt t="88292" x="7156450" y="5462588"/>
          <p14:tracePt t="88299" x="7156450" y="5426075"/>
          <p14:tracePt t="88311" x="7164388" y="5397500"/>
          <p14:tracePt t="88316" x="7178675" y="5346700"/>
          <p14:tracePt t="88325" x="7178675" y="5324475"/>
          <p14:tracePt t="88337" x="7185025" y="5267325"/>
          <p14:tracePt t="88342" x="7185025" y="5246688"/>
          <p14:tracePt t="88352" x="7192963" y="5224463"/>
          <p14:tracePt t="88357" x="7200900" y="5210175"/>
          <p14:tracePt t="88368" x="7200900" y="5187950"/>
          <p14:tracePt t="88372" x="7207250" y="5167313"/>
          <p14:tracePt t="88378" x="7215188" y="5159375"/>
          <p14:tracePt t="88388" x="7215188" y="5145088"/>
          <p14:tracePt t="88394" x="7221538" y="5145088"/>
          <p14:tracePt t="88404" x="7221538" y="5138738"/>
          <p14:tracePt t="88419" x="7221538" y="5130800"/>
          <p14:tracePt t="88523" x="7221538" y="5138738"/>
          <p14:tracePt t="88602" x="7235825" y="5138738"/>
          <p14:tracePt t="88610" x="7250113" y="5138738"/>
          <p14:tracePt t="88616" x="7272338" y="5124450"/>
          <p14:tracePt t="88624" x="7286625" y="5116513"/>
          <p14:tracePt t="88631" x="7300913" y="5108575"/>
          <p14:tracePt t="88644" x="7307263" y="5102225"/>
          <p14:tracePt t="88651" x="7315200" y="5102225"/>
          <p14:tracePt t="88663" x="7323138" y="5102225"/>
          <p14:tracePt t="88677" x="7323138" y="5094288"/>
          <p14:tracePt t="88684" x="7323138" y="5087938"/>
          <p14:tracePt t="88703" x="7323138" y="5073650"/>
          <p14:tracePt t="88713" x="7329488" y="5037138"/>
          <p14:tracePt t="88721" x="7329488" y="4994275"/>
          <p14:tracePt t="88726" x="7329488" y="4965700"/>
          <p14:tracePt t="88739" x="7329488" y="4937125"/>
          <p14:tracePt t="88746" x="7329488" y="4929188"/>
          <p14:tracePt t="88759" x="7329488" y="4922838"/>
          <p14:tracePt t="88774" x="7329488" y="4914900"/>
          <p14:tracePt t="88961" x="7329488" y="4908550"/>
          <p14:tracePt t="88983" x="7329488" y="4900613"/>
          <p14:tracePt t="88992" x="7337425" y="4900613"/>
          <p14:tracePt t="88999" x="7343775" y="4892675"/>
          <p14:tracePt t="89017" x="7351713" y="4892675"/>
          <p14:tracePt t="89026" x="7351713" y="4886325"/>
          <p14:tracePt t="89029" x="7358063" y="4878388"/>
          <p14:tracePt t="89047" x="7366000" y="4878388"/>
          <p14:tracePt t="89056" x="7372350" y="4878388"/>
          <p14:tracePt t="89076" x="7380288" y="4878388"/>
          <p14:tracePt t="89090" x="7380288" y="4872038"/>
          <p14:tracePt t="89101" x="7386638" y="4872038"/>
          <p14:tracePt t="89107" x="7394575" y="4857750"/>
          <p14:tracePt t="89117" x="7400925" y="4857750"/>
          <p14:tracePt t="89129" x="7408863" y="4849813"/>
          <p14:tracePt t="89134" x="7415213" y="4849813"/>
          <p14:tracePt t="89170" x="7423150" y="4849813"/>
          <p14:tracePt t="89242" x="7408863" y="4849813"/>
          <p14:tracePt t="89252" x="7400925" y="4857750"/>
          <p14:tracePt t="89263" x="7394575" y="4857750"/>
          <p14:tracePt t="89274" x="7386638" y="4864100"/>
          <p14:tracePt t="89293" x="7380288" y="4864100"/>
          <p14:tracePt t="89311" x="7372350" y="4864100"/>
          <p14:tracePt t="89327" x="7366000" y="4872038"/>
          <p14:tracePt t="89342" x="7358063" y="4872038"/>
          <p14:tracePt t="89349" x="7358063" y="4878388"/>
          <p14:tracePt t="89361" x="7351713" y="4886325"/>
          <p14:tracePt t="89365" x="7343775" y="4892675"/>
          <p14:tracePt t="89371" x="7337425" y="4908550"/>
          <p14:tracePt t="89381" x="7329488" y="4922838"/>
          <p14:tracePt t="89393" x="7323138" y="4929188"/>
          <p14:tracePt t="89400" x="7315200" y="4929188"/>
          <p14:tracePt t="89409" x="7315200" y="4937125"/>
          <p14:tracePt t="89416" x="7307263" y="4943475"/>
          <p14:tracePt t="89443" x="7307263" y="4951413"/>
          <p14:tracePt t="89449" x="7307263" y="4957763"/>
          <p14:tracePt t="89475" x="7307263" y="4972050"/>
          <p14:tracePt t="89479" x="7300913" y="4979988"/>
          <p14:tracePt t="89491" x="7292975" y="5030788"/>
          <p14:tracePt t="89495" x="7278688" y="5073650"/>
          <p14:tracePt t="89499" x="7264400" y="5102225"/>
          <p14:tracePt t="89510" x="7264400" y="5130800"/>
          <p14:tracePt t="89515" x="7258050" y="5153025"/>
          <p14:tracePt t="89527" x="7258050" y="5167313"/>
          <p14:tracePt t="89531" x="7258050" y="5181600"/>
          <p14:tracePt t="89539" x="7258050" y="5202238"/>
          <p14:tracePt t="89552" x="7258050" y="5238750"/>
          <p14:tracePt t="89560" x="7258050" y="5260975"/>
          <p14:tracePt t="89570" x="7258050" y="5281613"/>
          <p14:tracePt t="89576" x="7258050" y="5303838"/>
          <p14:tracePt t="89580" x="7258050" y="5340350"/>
          <p14:tracePt t="89588" x="7258050" y="5375275"/>
          <p14:tracePt t="89596" x="7258050" y="5403850"/>
          <p14:tracePt t="89607" x="7264400" y="5440363"/>
          <p14:tracePt t="89615" x="7272338" y="5519738"/>
          <p14:tracePt t="89626" x="7272338" y="5576888"/>
          <p14:tracePt t="89632" x="7272338" y="5634038"/>
          <p14:tracePt t="89641" x="7272338" y="5707063"/>
          <p14:tracePt t="89648" x="7272338" y="5741988"/>
          <p14:tracePt t="89656" x="7272338" y="5778500"/>
          <p14:tracePt t="89662" x="7272338" y="5807075"/>
          <p14:tracePt t="89667" x="7278688" y="5821363"/>
          <p14:tracePt t="89680" x="7278688" y="5849938"/>
          <p14:tracePt t="89687" x="7278688" y="5880100"/>
          <p14:tracePt t="89695" x="7278688" y="5908675"/>
          <p14:tracePt t="89707" x="7278688" y="5937250"/>
          <p14:tracePt t="89713" x="7278688" y="5965825"/>
          <p14:tracePt t="89717" x="7278688" y="6002338"/>
          <p14:tracePt t="89730" x="7278688" y="6059488"/>
          <p14:tracePt t="89738" x="7278688" y="6088063"/>
          <p14:tracePt t="89745" x="7278688" y="6094413"/>
          <p14:tracePt t="89756" x="7278688" y="6116638"/>
          <p14:tracePt t="89762" x="7278688" y="6130925"/>
          <p14:tracePt t="89766" x="7278688" y="6145213"/>
          <p14:tracePt t="89778" x="7278688" y="6159500"/>
          <p14:tracePt t="89791" x="7278688" y="6173788"/>
          <p14:tracePt t="89806" x="7278688" y="6188075"/>
          <p14:tracePt t="89818" x="7278688" y="6196013"/>
          <p14:tracePt t="89837" x="7278688" y="6202363"/>
          <p14:tracePt t="89849" x="7278688" y="6210300"/>
          <p14:tracePt t="89968" x="7286625" y="6210300"/>
          <p14:tracePt t="89979" x="7292975" y="6210300"/>
          <p14:tracePt t="89992" x="7300913" y="6210300"/>
          <p14:tracePt t="90011" x="7307263" y="6210300"/>
          <p14:tracePt t="90025" x="7323138" y="6218238"/>
          <p14:tracePt t="90032" x="7337425" y="6218238"/>
          <p14:tracePt t="90043" x="7343775" y="6224588"/>
          <p14:tracePt t="90048" x="7358063" y="6232525"/>
          <p14:tracePt t="90058" x="7380288" y="6238875"/>
          <p14:tracePt t="90065" x="7400925" y="6238875"/>
          <p14:tracePt t="90076" x="7459663" y="6261100"/>
          <p14:tracePt t="90084" x="7494588" y="6267450"/>
          <p14:tracePt t="90089" x="7545388" y="6281738"/>
          <p14:tracePt t="90102" x="7596188" y="6289675"/>
          <p14:tracePt t="90107" x="7659688" y="6289675"/>
          <p14:tracePt t="90111" x="7710488" y="6289675"/>
          <p14:tracePt t="90120" x="7767638" y="6289675"/>
          <p14:tracePt t="90127" x="7804150" y="6289675"/>
          <p14:tracePt t="90133" x="7826375" y="6289675"/>
          <p14:tracePt t="90145" x="7840663" y="6289675"/>
          <p14:tracePt t="90151" x="7854950" y="6289675"/>
          <p14:tracePt t="90155" x="7875588" y="6289675"/>
          <p14:tracePt t="90168" x="7897813" y="6281738"/>
          <p14:tracePt t="90176" x="7948613" y="6267450"/>
          <p14:tracePt t="90187" x="7997825" y="6253163"/>
          <p14:tracePt t="90193" x="8042275" y="6253163"/>
          <p14:tracePt t="90201" x="8105775" y="6253163"/>
          <p14:tracePt t="90208" x="8135938" y="6253163"/>
          <p14:tracePt t="90215" x="8164513" y="6253163"/>
          <p14:tracePt t="90223" x="8185150" y="6253163"/>
          <p14:tracePt t="90228" x="8199438" y="6253163"/>
          <p14:tracePt t="90233" x="8221663" y="6253163"/>
          <p14:tracePt t="90243" x="8235950" y="6253163"/>
          <p14:tracePt t="90250" x="8250238" y="6253163"/>
          <p14:tracePt t="90255" x="8258175" y="6253163"/>
          <p14:tracePt t="90277" x="8264525" y="6253163"/>
          <p14:tracePt t="90287" x="8272463" y="6253163"/>
          <p14:tracePt t="90305" x="8278813" y="6253163"/>
          <p14:tracePt t="90321" x="8286750" y="6253163"/>
          <p14:tracePt t="90334" x="8293100" y="6253163"/>
          <p14:tracePt t="90341" x="8301038" y="6246813"/>
          <p14:tracePt t="90353" x="8307388" y="6246813"/>
          <p14:tracePt t="90370" x="8315325" y="6246813"/>
          <p14:tracePt t="90386" x="8321675" y="6238875"/>
          <p14:tracePt t="90396" x="8321675" y="6232525"/>
          <p14:tracePt t="90401" x="8343900" y="6232525"/>
          <p14:tracePt t="90408" x="8366125" y="6224588"/>
          <p14:tracePt t="90417" x="8394700" y="6218238"/>
          <p14:tracePt t="90422" x="8415338" y="6210300"/>
          <p14:tracePt t="90436" x="8423275" y="6210300"/>
          <p14:tracePt t="90442" x="8429625" y="6210300"/>
          <p14:tracePt t="90479" x="8437563" y="6210300"/>
          <p14:tracePt t="90507" x="8437563" y="6202363"/>
          <p14:tracePt t="90594" x="8437563" y="6196013"/>
          <p14:tracePt t="90603" x="8437563" y="6188075"/>
          <p14:tracePt t="90610" x="8437563" y="6181725"/>
          <p14:tracePt t="90621" x="8437563" y="6167438"/>
          <p14:tracePt t="90629" x="8429625" y="6159500"/>
          <p14:tracePt t="90643" x="8423275" y="6138863"/>
          <p14:tracePt t="90652" x="8415338" y="6124575"/>
          <p14:tracePt t="90659" x="8401050" y="6116638"/>
          <p14:tracePt t="90669" x="8366125" y="6065838"/>
          <p14:tracePt t="90676" x="8278813" y="5980113"/>
          <p14:tracePt t="90680" x="8207375" y="5900738"/>
          <p14:tracePt t="90688" x="8142288" y="5815013"/>
          <p14:tracePt t="90696" x="8020050" y="5692775"/>
          <p14:tracePt t="90708" x="7718425" y="5368925"/>
          <p14:tracePt t="90715" x="7645400" y="5267325"/>
          <p14:tracePt t="90728" x="7596188" y="5181600"/>
          <p14:tracePt t="90734" x="7531100" y="5087938"/>
          <p14:tracePt t="90737" x="7488238" y="5000625"/>
          <p14:tracePt t="90747" x="7429500" y="4929188"/>
          <p14:tracePt t="90755" x="7408863" y="4892675"/>
          <p14:tracePt t="90765" x="7372350" y="4857750"/>
          <p14:tracePt t="90773" x="7358063" y="4843463"/>
          <p14:tracePt t="90781" x="7351713" y="4829175"/>
          <p14:tracePt t="90794" x="7337425" y="4821238"/>
          <p14:tracePt t="90810" x="7329488" y="4814888"/>
          <p14:tracePt t="90816" x="7323138" y="4814888"/>
          <p14:tracePt t="90827" x="7315200" y="4806950"/>
          <p14:tracePt t="90832" x="7292975" y="4806950"/>
          <p14:tracePt t="90839" x="7286625" y="4806950"/>
          <p14:tracePt t="90852" x="7250113" y="4800600"/>
          <p14:tracePt t="90858" x="7243763" y="4792663"/>
          <p14:tracePt t="90868" x="7229475" y="4784725"/>
          <p14:tracePt t="90874" x="7215188" y="4770438"/>
          <p14:tracePt t="90883" x="7215188" y="4764088"/>
          <p14:tracePt t="90895" x="7200900" y="4756150"/>
          <p14:tracePt t="91012" x="7200900" y="4764088"/>
          <p14:tracePt t="91025" x="7200900" y="4770438"/>
          <p14:tracePt t="91036" x="7207250" y="4770438"/>
          <p14:tracePt t="91047" x="7215188" y="4778375"/>
          <p14:tracePt t="91053" x="7221538" y="4784725"/>
          <p14:tracePt t="91061" x="7229475" y="4784725"/>
          <p14:tracePt t="91068" x="7235825" y="4784725"/>
          <p14:tracePt t="91078" x="7243763" y="4784725"/>
          <p14:tracePt t="91084" x="7250113" y="4784725"/>
          <p14:tracePt t="91091" x="7258050" y="4784725"/>
          <p14:tracePt t="91111" x="7264400" y="4784725"/>
          <p14:tracePt t="91161" x="7272338" y="4784725"/>
          <p14:tracePt t="91211" x="7278688" y="4784725"/>
          <p14:tracePt t="91220" x="7286625" y="4784725"/>
          <p14:tracePt t="91225" x="7292975" y="4792663"/>
          <p14:tracePt t="91234" x="7315200" y="4792663"/>
          <p14:tracePt t="91241" x="7329488" y="4792663"/>
          <p14:tracePt t="91249" x="7343775" y="4800600"/>
          <p14:tracePt t="91257" x="7358063" y="4800600"/>
          <p14:tracePt t="91266" x="7366000" y="4806950"/>
          <p14:tracePt t="91274" x="7380288" y="4806950"/>
          <p14:tracePt t="91290" x="7386638" y="4806950"/>
          <p14:tracePt t="91348" x="7386638" y="4814888"/>
          <p14:tracePt t="91399" x="7386638" y="4821238"/>
          <p14:tracePt t="91512" x="7380288" y="4829175"/>
          <p14:tracePt t="91519" x="7372350" y="4829175"/>
          <p14:tracePt t="91538" x="7372350" y="4835525"/>
          <p14:tracePt t="91547" x="7366000" y="4835525"/>
          <p14:tracePt t="91559" x="7358063" y="4843463"/>
          <p14:tracePt t="91578" x="7351713" y="4843463"/>
          <p14:tracePt t="91593" x="7343775" y="4843463"/>
          <p14:tracePt t="91937" x="7351713" y="4843463"/>
          <p14:tracePt t="92003" x="7358063" y="4843463"/>
          <p14:tracePt t="92020" x="7366000" y="4843463"/>
          <p14:tracePt t="92030" x="7394575" y="4835525"/>
          <p14:tracePt t="92039" x="7445375" y="4821238"/>
          <p14:tracePt t="92053" x="7639050" y="4784725"/>
          <p14:tracePt t="92059" x="7753350" y="4770438"/>
          <p14:tracePt t="92070" x="7847013" y="4764088"/>
          <p14:tracePt t="92083" x="8005763" y="4764088"/>
          <p14:tracePt t="92090" x="8099425" y="4764088"/>
          <p14:tracePt t="92100" x="8193088" y="4764088"/>
          <p14:tracePt t="92106" x="8258175" y="4764088"/>
          <p14:tracePt t="92110" x="8278813" y="4764088"/>
          <p14:tracePt t="92120" x="8329613" y="4764088"/>
          <p14:tracePt t="92127" x="8358188" y="4764088"/>
          <p14:tracePt t="92132" x="8386763" y="4764088"/>
          <p14:tracePt t="92143" x="8408988" y="4764088"/>
          <p14:tracePt t="92148" x="8437563" y="4764088"/>
          <p14:tracePt t="92157" x="8451850" y="4764088"/>
          <p14:tracePt t="92164" x="8458200" y="4764088"/>
          <p14:tracePt t="92168" x="8466138" y="4764088"/>
          <p14:tracePt t="92195" x="8472488" y="4764088"/>
          <p14:tracePt t="92275" x="8472488" y="4770438"/>
          <p14:tracePt t="92286" x="8472488" y="4778375"/>
          <p14:tracePt t="92349" x="8472488" y="4784725"/>
          <p14:tracePt t="92397" x="8472488" y="4792663"/>
          <p14:tracePt t="92462" x="8472488" y="4800600"/>
          <p14:tracePt t="92472" x="8472488" y="4806950"/>
          <p14:tracePt t="92479" x="8472488" y="4814888"/>
          <p14:tracePt t="92490" x="8480425" y="4872038"/>
          <p14:tracePt t="92497" x="8488363" y="4929188"/>
          <p14:tracePt t="92508" x="8502650" y="4986338"/>
          <p14:tracePt t="92515" x="8516938" y="5059363"/>
          <p14:tracePt t="92525" x="8537575" y="5187950"/>
          <p14:tracePt t="92530" x="8545513" y="5360988"/>
          <p14:tracePt t="92537" x="8566150" y="5476875"/>
          <p14:tracePt t="92542" x="8588375" y="5584825"/>
          <p14:tracePt t="92552" x="8610600" y="5764213"/>
          <p14:tracePt t="92558" x="8616950" y="5908675"/>
          <p14:tracePt t="92565" x="8639175" y="6002338"/>
          <p14:tracePt t="92573" x="8645525" y="6094413"/>
          <p14:tracePt t="92584" x="8667750" y="6261100"/>
          <p14:tracePt t="92593" x="8674100" y="6310313"/>
          <p14:tracePt t="92600" x="8674100" y="6346825"/>
          <p14:tracePt t="92606" x="8674100" y="6361113"/>
          <p14:tracePt t="92616" x="8674100" y="6383338"/>
          <p14:tracePt t="92630" x="8674100" y="6389688"/>
          <p14:tracePt t="92637" x="8674100" y="6397625"/>
          <p14:tracePt t="92656" x="8674100" y="6403975"/>
          <p14:tracePt t="92764" x="8659813" y="6403975"/>
          <p14:tracePt t="92773" x="8537575" y="6403975"/>
          <p14:tracePt t="92787" x="8472488" y="6403975"/>
          <p14:tracePt t="92793" x="8451850" y="6397625"/>
          <p14:tracePt t="92807" x="8443913" y="6397625"/>
          <p14:tracePt t="92815" x="8437563" y="6389688"/>
          <p14:tracePt t="92831" x="8437563" y="6383338"/>
          <p14:tracePt t="92836" x="8429625" y="6383338"/>
          <p14:tracePt t="92851" x="8429625" y="6375400"/>
          <p14:tracePt t="92858" x="8429625" y="6369050"/>
          <p14:tracePt t="92938" x="8423275" y="6369050"/>
          <p14:tracePt t="92987" x="8415338" y="6369050"/>
          <p14:tracePt t="92997" x="8415338" y="6361113"/>
          <p14:tracePt t="93004" x="8408988" y="6361113"/>
          <p14:tracePt t="93019" x="8401050" y="6346825"/>
          <p14:tracePt t="93027" x="8350250" y="6326188"/>
          <p14:tracePt t="93032" x="8164513" y="6275388"/>
          <p14:tracePt t="93039" x="8042275" y="6238875"/>
          <p14:tracePt t="93047" x="7905750" y="6188075"/>
          <p14:tracePt t="93060" x="7466013" y="6124575"/>
          <p14:tracePt t="93065" x="7386638" y="6110288"/>
          <p14:tracePt t="93072" x="7292975" y="6110288"/>
          <p14:tracePt t="93084" x="7221538" y="6116638"/>
          <p14:tracePt t="93090" x="7192963" y="6116638"/>
          <p14:tracePt t="93097" x="7170738" y="6116638"/>
          <p14:tracePt t="93106" x="7164388" y="6124575"/>
          <p14:tracePt t="93112" x="7156450" y="6130925"/>
          <p14:tracePt t="93126" x="7150100" y="6130925"/>
          <p14:tracePt t="93139" x="7142163" y="6130925"/>
          <p14:tracePt t="93260" x="7150100" y="6130925"/>
          <p14:tracePt t="93297" x="7156450" y="6130925"/>
          <p14:tracePt t="93306" x="7164388" y="6130925"/>
          <p14:tracePt t="93324" x="7170738" y="6130925"/>
          <p14:tracePt t="93339" x="7178675" y="6138863"/>
          <p14:tracePt t="93348" x="7185025" y="6138863"/>
          <p14:tracePt t="93364" x="7185025" y="6145213"/>
          <p14:tracePt t="93368" x="7192963" y="6153150"/>
          <p14:tracePt t="93382" x="7200900" y="6153150"/>
          <p14:tracePt t="93391" x="7200900" y="6159500"/>
          <p14:tracePt t="93406" x="7200900" y="6167438"/>
          <p14:tracePt t="93770" x="7200900" y="6188075"/>
          <p14:tracePt t="93779" x="7178675" y="6202363"/>
          <p14:tracePt t="93786" x="7164388" y="6218238"/>
          <p14:tracePt t="93794" x="7156450" y="6224588"/>
          <p14:tracePt t="93803" x="7150100" y="6238875"/>
          <p14:tracePt t="93807" x="7142163" y="6238875"/>
          <p14:tracePt t="93815" x="7135813" y="6246813"/>
          <p14:tracePt t="93829" x="7113588" y="6253163"/>
          <p14:tracePt t="93836" x="7070725" y="6261100"/>
          <p14:tracePt t="93843" x="6977063" y="6261100"/>
          <p14:tracePt t="93852" x="6877050" y="6246813"/>
          <p14:tracePt t="93859" x="6789738" y="6232525"/>
          <p14:tracePt t="93873" x="6602413" y="6202363"/>
          <p14:tracePt t="93880" x="6502400" y="6196013"/>
          <p14:tracePt t="93886" x="6402388" y="6196013"/>
          <p14:tracePt t="93896" x="6329363" y="6181725"/>
          <p14:tracePt t="93901" x="6272213" y="6173788"/>
          <p14:tracePt t="93907" x="6221413" y="6173788"/>
          <p14:tracePt t="93916" x="6200775" y="6173788"/>
          <p14:tracePt t="93922" x="6192838" y="6173788"/>
          <p14:tracePt t="93933" x="6178550" y="6173788"/>
          <p14:tracePt t="93950" x="6172200" y="6173788"/>
          <p14:tracePt t="93964" x="6164263" y="6173788"/>
          <p14:tracePt t="93986" x="6164263" y="6181725"/>
          <p14:tracePt t="93994" x="6157913" y="6181725"/>
          <p14:tracePt t="94001" x="6135688" y="6210300"/>
          <p14:tracePt t="94016" x="6092825" y="6275388"/>
          <p14:tracePt t="94026" x="6056313" y="6318250"/>
          <p14:tracePt t="94034" x="6027738" y="6361113"/>
          <p14:tracePt t="94038" x="5999163" y="6403975"/>
          <p14:tracePt t="94047" x="5976938" y="6434138"/>
          <p14:tracePt t="94052" x="5970588" y="6440488"/>
          <p14:tracePt t="94058" x="5956300" y="6454775"/>
          <p14:tracePt t="94067" x="5948363" y="6469063"/>
          <p14:tracePt t="94073" x="5934075" y="6477000"/>
          <p14:tracePt t="94095" x="5927725" y="6483350"/>
          <p14:tracePt t="94101" x="5927725" y="6491288"/>
          <p14:tracePt t="94189" x="5942013" y="6497638"/>
          <p14:tracePt t="94197" x="5956300" y="6497638"/>
          <p14:tracePt t="94205" x="5962650" y="6505575"/>
          <p14:tracePt t="94217" x="5999163" y="6526213"/>
          <p14:tracePt t="94223" x="6005513" y="6534150"/>
          <p14:tracePt t="94234" x="6019800" y="6534150"/>
          <p14:tracePt t="94242" x="6034088" y="6548438"/>
          <p14:tracePt t="94251" x="6064250" y="6577013"/>
          <p14:tracePt t="94258" x="6078538" y="6584950"/>
          <p14:tracePt t="94268" x="6092825" y="6599238"/>
          <p14:tracePt t="94274" x="6099175" y="6613525"/>
          <p14:tracePt t="94282" x="6113463" y="6619875"/>
          <p14:tracePt t="94288" x="6127750" y="6627813"/>
          <p14:tracePt t="94297" x="6135688" y="6634163"/>
          <p14:tracePt t="94304" x="6142038" y="6650038"/>
          <p14:tracePt t="94311" x="6149975" y="6650038"/>
          <p14:tracePt t="94326" x="6149975" y="6656388"/>
          <p14:tracePt t="94334" x="6157913" y="6656388"/>
          <p14:tracePt t="94340" x="6157913" y="6664325"/>
          <p14:tracePt t="94367" x="6164263" y="6664325"/>
          <p14:tracePt t="94539" x="5948363" y="6656388"/>
          <p14:tracePt t="94550" x="5797550" y="6650038"/>
          <p14:tracePt t="94557" x="5595938" y="6613525"/>
          <p14:tracePt t="94561" x="5394325" y="6584950"/>
          <p14:tracePt t="94573" x="5280025" y="6562725"/>
          <p14:tracePt t="94578" x="5178425" y="6534150"/>
          <p14:tracePt t="94586" x="5041900" y="6505575"/>
          <p14:tracePt t="94591" x="4899025" y="6462713"/>
          <p14:tracePt t="94601" x="4819650" y="6448425"/>
          <p14:tracePt t="94608" x="4746625" y="6418263"/>
          <p14:tracePt t="94612" x="4675188" y="6389688"/>
          <p14:tracePt t="94623" x="4595813" y="6354763"/>
          <p14:tracePt t="94628" x="4502150" y="6296025"/>
          <p14:tracePt t="94635" x="4430713" y="6238875"/>
          <p14:tracePt t="94644" x="4373563" y="6188075"/>
          <p14:tracePt t="94651" x="4322763" y="6130925"/>
          <p14:tracePt t="94657" x="4286250" y="6088063"/>
          <p14:tracePt t="94662" x="4257675" y="6059488"/>
          <p14:tracePt t="94679" x="4229100" y="6037263"/>
          <p14:tracePt t="94687" x="4222750" y="6030913"/>
          <p14:tracePt t="94691" x="4214813" y="6022975"/>
          <p14:tracePt t="94700" x="4208463" y="6022975"/>
          <p14:tracePt t="94717" x="4200525" y="6022975"/>
          <p14:tracePt t="94727" x="4194175" y="6022975"/>
          <p14:tracePt t="94734" x="4186238" y="6022975"/>
          <p14:tracePt t="94745" x="4164013" y="6016625"/>
          <p14:tracePt t="94750" x="4135438" y="6016625"/>
          <p14:tracePt t="94763" x="4092575" y="6008688"/>
          <p14:tracePt t="94769" x="3998913" y="6008688"/>
          <p14:tracePt t="94778" x="3956050" y="6008688"/>
          <p14:tracePt t="94784" x="3927475" y="6008688"/>
          <p14:tracePt t="94794" x="3890963" y="6008688"/>
          <p14:tracePt t="94802" x="3856038" y="6008688"/>
          <p14:tracePt t="94811" x="3811588" y="6008688"/>
          <p14:tracePt t="94818" x="3762375" y="6008688"/>
          <p14:tracePt t="94822" x="3703638" y="6008688"/>
          <p14:tracePt t="94834" x="3603625" y="6008688"/>
          <p14:tracePt t="94841" x="3552825" y="6008688"/>
          <p14:tracePt t="94851" x="3509963" y="6008688"/>
          <p14:tracePt t="94859" x="3430588" y="6008688"/>
          <p14:tracePt t="94873" x="3302000" y="6008688"/>
          <p14:tracePt t="94881" x="3243263" y="6008688"/>
          <p14:tracePt t="94885" x="3208338" y="6008688"/>
          <p14:tracePt t="94897" x="3179763" y="6016625"/>
          <p14:tracePt t="94904" x="3151188" y="6016625"/>
          <p14:tracePt t="94907" x="3136900" y="6022975"/>
          <p14:tracePt t="94918" x="3114675" y="6030913"/>
          <p14:tracePt t="94925" x="3086100" y="6037263"/>
          <p14:tracePt t="94929" x="3071813" y="6045200"/>
          <p14:tracePt t="94940" x="3049588" y="6051550"/>
          <p14:tracePt t="94945" x="3028950" y="6059488"/>
          <p14:tracePt t="94952" x="3013075" y="6059488"/>
          <p14:tracePt t="94966" x="2984500" y="6065838"/>
          <p14:tracePt t="94974" x="2963863" y="6065838"/>
          <p14:tracePt t="94983" x="2955925" y="6065838"/>
          <p14:tracePt t="94990" x="2935288" y="6065838"/>
          <p14:tracePt t="94995" x="2913063" y="6065838"/>
          <p14:tracePt t="95000" x="2906713" y="6065838"/>
          <p14:tracePt t="95016" x="2884488" y="6065838"/>
          <p14:tracePt t="95026" x="2876550" y="6065838"/>
          <p14:tracePt t="95030" x="2870200" y="6065838"/>
          <p14:tracePt t="95052" x="2862263" y="6065838"/>
          <p14:tracePt t="95058" x="2862263" y="6059488"/>
          <p14:tracePt t="95325" x="2841625" y="6059488"/>
          <p14:tracePt t="95333" x="2813050" y="6065838"/>
          <p14:tracePt t="95341" x="2798763" y="6065838"/>
          <p14:tracePt t="95346" x="2776538" y="6065838"/>
          <p14:tracePt t="95355" x="2762250" y="6065838"/>
          <p14:tracePt t="95361" x="2754313" y="6065838"/>
          <p14:tracePt t="95366" x="2740025" y="6065838"/>
          <p14:tracePt t="95381" x="2733675" y="6065838"/>
          <p14:tracePt t="95398" x="2725738" y="6065838"/>
          <p14:tracePt t="95417" x="2719388" y="6065838"/>
          <p14:tracePt t="95431" x="2711450" y="6065838"/>
          <p14:tracePt t="95448" x="2705100" y="6065838"/>
          <p14:tracePt t="95468" x="2697163" y="6065838"/>
          <p14:tracePt t="95477" x="2690813" y="6065838"/>
          <p14:tracePt t="95485" x="2676525" y="6073775"/>
          <p14:tracePt t="95489" x="2654300" y="6088063"/>
          <p14:tracePt t="95501" x="2640013" y="6110288"/>
          <p14:tracePt t="95506" x="2617788" y="6130925"/>
          <p14:tracePt t="95514" x="2597150" y="6138863"/>
          <p14:tracePt t="95520" x="2582863" y="6153150"/>
          <p14:tracePt t="95528" x="2582863" y="6167438"/>
          <p14:tracePt t="95538" x="2568575" y="6173788"/>
          <p14:tracePt t="95545" x="2560638" y="6173788"/>
          <p14:tracePt t="95558" x="2560638" y="6181725"/>
          <p14:tracePt t="95564" x="2560638" y="6188075"/>
          <p14:tracePt t="95568" x="2552700" y="6188075"/>
          <p14:tracePt t="95580" x="2546350" y="6188075"/>
          <p14:tracePt t="95978" x="2409825" y="6181725"/>
          <p14:tracePt t="95989" x="2236788" y="6188075"/>
          <p14:tracePt t="95994" x="2143125" y="6210300"/>
          <p14:tracePt t="96000" x="2043113" y="6218238"/>
          <p14:tracePt t="96009" x="1878013" y="6238875"/>
          <p14:tracePt t="96024" x="1690688" y="6253163"/>
          <p14:tracePt t="96030" x="1633538" y="6267450"/>
          <p14:tracePt t="96040" x="1568450" y="6267450"/>
          <p14:tracePt t="96046" x="1495425" y="6267450"/>
          <p14:tracePt t="96053" x="1446213" y="6267450"/>
          <p14:tracePt t="96057" x="1423988" y="6275388"/>
          <p14:tracePt t="96067" x="1409700" y="6275388"/>
          <p14:tracePt t="96072" x="1403350" y="6275388"/>
          <p14:tracePt t="96077" x="1387475" y="6275388"/>
          <p14:tracePt t="96093" x="1381125" y="6275388"/>
          <p14:tracePt t="96114" x="1373188" y="6275388"/>
          <p14:tracePt t="96128" x="1366838" y="6275388"/>
          <p14:tracePt t="96179" x="1366838" y="6281738"/>
          <p14:tracePt t="96222" x="1358900" y="6281738"/>
          <p14:tracePt t="96231" x="1352550" y="6281738"/>
          <p14:tracePt t="96246" x="1344613" y="6281738"/>
          <p14:tracePt t="96255" x="1338263" y="6281738"/>
          <p14:tracePt t="96272" x="1330325" y="6281738"/>
          <p14:tracePt t="96344" x="1338263" y="6281738"/>
          <p14:tracePt t="96358" x="1344613" y="6275388"/>
          <p14:tracePt t="96368" x="1344613" y="6261100"/>
          <p14:tracePt t="96376" x="1358900" y="6238875"/>
          <p14:tracePt t="96389" x="1395413" y="6138863"/>
          <p14:tracePt t="96396" x="1423988" y="6051550"/>
          <p14:tracePt t="96406" x="1460500" y="5972175"/>
          <p14:tracePt t="96411" x="1503363" y="5821363"/>
          <p14:tracePt t="96419" x="1546225" y="5570538"/>
          <p14:tracePt t="96423" x="1568450" y="5454650"/>
          <p14:tracePt t="96437" x="1574800" y="5153025"/>
          <p14:tracePt t="96444" x="1574800" y="5059363"/>
          <p14:tracePt t="96457" x="1568450" y="5008563"/>
          <p14:tracePt t="96463" x="1546225" y="4957763"/>
          <p14:tracePt t="96469" x="1531938" y="4900613"/>
          <p14:tracePt t="96474" x="1525588" y="4849813"/>
          <p14:tracePt t="96484" x="1525588" y="4806950"/>
          <p14:tracePt t="96490" x="1525588" y="4756150"/>
          <p14:tracePt t="96499" x="1525588" y="4721225"/>
          <p14:tracePt t="96504" x="1525588" y="4713288"/>
          <p14:tracePt t="96515" x="1525588" y="4699000"/>
          <p14:tracePt t="96520" x="1525588" y="4692650"/>
          <p14:tracePt t="96575" x="1525588" y="4699000"/>
          <p14:tracePt t="96586" x="1525588" y="4706938"/>
          <p14:tracePt t="96592" x="1525588" y="4713288"/>
          <p14:tracePt t="96604" x="1517650" y="4721225"/>
          <p14:tracePt t="96621" x="1511300" y="4721225"/>
          <p14:tracePt t="96675" x="1511300" y="4727575"/>
          <p14:tracePt t="96696" x="1511300" y="4735513"/>
          <p14:tracePt t="96707" x="1511300" y="4741863"/>
          <p14:tracePt t="96761" x="1525588" y="4741863"/>
          <p14:tracePt t="96771" x="1531938" y="4741863"/>
          <p14:tracePt t="96778" x="1597025" y="4741863"/>
          <p14:tracePt t="96791" x="1704975" y="4741863"/>
          <p14:tracePt t="96799" x="1776413" y="4741863"/>
          <p14:tracePt t="96814" x="1912938" y="4749800"/>
          <p14:tracePt t="96820" x="1963738" y="4756150"/>
          <p14:tracePt t="96833" x="2035175" y="4764088"/>
          <p14:tracePt t="96840" x="2085975" y="4770438"/>
          <p14:tracePt t="96850" x="2143125" y="4770438"/>
          <p14:tracePt t="96858" x="2193925" y="4792663"/>
          <p14:tracePt t="96872" x="2287588" y="4806950"/>
          <p14:tracePt t="96879" x="2330450" y="4821238"/>
          <p14:tracePt t="96883" x="2352675" y="4829175"/>
          <p14:tracePt t="96895" x="2381250" y="4835525"/>
          <p14:tracePt t="96900" x="2395538" y="4835525"/>
          <p14:tracePt t="96907" x="2416175" y="4843463"/>
          <p14:tracePt t="96919" x="2430463" y="4849813"/>
          <p14:tracePt t="96929" x="2438400" y="4849813"/>
          <p14:tracePt t="96943" x="2446338" y="4849813"/>
          <p14:tracePt t="96955" x="2452688" y="4849813"/>
          <p14:tracePt t="96977" x="2460625" y="4849813"/>
          <p14:tracePt t="97043" x="2466975" y="4849813"/>
          <p14:tracePt t="97085" x="2466975" y="4843463"/>
          <p14:tracePt t="97099" x="2466975" y="4835525"/>
          <p14:tracePt t="97108" x="2474913" y="4835525"/>
          <p14:tracePt t="97116" x="2481263" y="4821238"/>
          <p14:tracePt t="97129" x="2481263" y="4814888"/>
          <p14:tracePt t="97139" x="2481263" y="4806950"/>
          <p14:tracePt t="97146" x="2481263" y="4800600"/>
          <p14:tracePt t="97156" x="2481263" y="4792663"/>
          <p14:tracePt t="97178" x="2489200" y="4792663"/>
          <p14:tracePt t="97229" x="2495550" y="4784725"/>
          <p14:tracePt t="97301" x="2503488" y="4784725"/>
          <p14:tracePt t="97862" x="2509838" y="4784725"/>
          <p14:tracePt t="97871" x="2509838" y="4792663"/>
          <p14:tracePt t="97890" x="2509838" y="4800600"/>
          <p14:tracePt t="97898" x="2509838" y="4806950"/>
          <p14:tracePt t="97904" x="2517775" y="4806950"/>
          <p14:tracePt t="97913" x="2517775" y="4814888"/>
          <p14:tracePt t="97933" x="2517775" y="4821238"/>
          <p14:tracePt t="97946" x="2517775" y="4829175"/>
          <p14:tracePt t="98055" x="2517775" y="4821238"/>
          <p14:tracePt t="98077" x="2517775" y="4814888"/>
          <p14:tracePt t="98091" x="2517775" y="4806950"/>
          <p14:tracePt t="98100" x="2517775" y="4800600"/>
          <p14:tracePt t="98120" x="2517775" y="4792663"/>
          <p14:tracePt t="98135" x="2517775" y="4784725"/>
          <p14:tracePt t="98156" x="2517775" y="4778375"/>
          <p14:tracePt t="98165" x="2517775" y="4770438"/>
          <p14:tracePt t="98292" x="2517775" y="4764088"/>
          <p14:tracePt t="98595" x="2524125" y="4764088"/>
          <p14:tracePt t="98617" x="2532063" y="4764088"/>
          <p14:tracePt t="98637" x="2538413" y="4764088"/>
          <p14:tracePt t="98711" x="2538413" y="4756150"/>
          <p14:tracePt t="98742" x="2546350" y="4749800"/>
          <p14:tracePt t="98746" x="2546350" y="4741863"/>
          <p14:tracePt t="98755" x="2560638" y="4741863"/>
          <p14:tracePt t="98762" x="2574925" y="4727575"/>
          <p14:tracePt t="98771" x="2597150" y="4721225"/>
          <p14:tracePt t="98776" x="2611438" y="4706938"/>
          <p14:tracePt t="98782" x="2625725" y="4692650"/>
          <p14:tracePt t="98791" x="2646363" y="4670425"/>
          <p14:tracePt t="98799" x="2660650" y="4662488"/>
          <p14:tracePt t="98810" x="2697163" y="4633913"/>
          <p14:tracePt t="98824" x="2782888" y="4562475"/>
          <p14:tracePt t="98833" x="2819400" y="4540250"/>
          <p14:tracePt t="98838" x="2855913" y="4525963"/>
          <p14:tracePt t="98849" x="2884488" y="4511675"/>
          <p14:tracePt t="98854" x="2906713" y="4497388"/>
          <p14:tracePt t="98860" x="2921000" y="4497388"/>
          <p14:tracePt t="98869" x="2935288" y="4497388"/>
          <p14:tracePt t="98877" x="2941638" y="4497388"/>
          <p14:tracePt t="98884" x="2955925" y="4497388"/>
          <p14:tracePt t="98888" x="2963863" y="4497388"/>
          <p14:tracePt t="98898" x="2978150" y="4497388"/>
          <p14:tracePt t="98903" x="2992438" y="4497388"/>
          <p14:tracePt t="98914" x="2998788" y="4505325"/>
          <p14:tracePt t="98920" x="3021013" y="4511675"/>
          <p14:tracePt t="98929" x="3043238" y="4519613"/>
          <p14:tracePt t="98935" x="3063875" y="4525963"/>
          <p14:tracePt t="98942" x="3100388" y="4533900"/>
          <p14:tracePt t="98951" x="3143250" y="4548188"/>
          <p14:tracePt t="98961" x="3186113" y="4562475"/>
          <p14:tracePt t="98975" x="3214688" y="4576763"/>
          <p14:tracePt t="98979" x="3236913" y="4591050"/>
          <p14:tracePt t="98986" x="3265488" y="4605338"/>
          <p14:tracePt t="98990" x="3279775" y="4619625"/>
          <p14:tracePt t="99004" x="3316288" y="4656138"/>
          <p14:tracePt t="99011" x="3330575" y="4676775"/>
          <p14:tracePt t="99020" x="3344863" y="4692650"/>
          <p14:tracePt t="99025" x="3365500" y="4713288"/>
          <p14:tracePt t="99035" x="3387725" y="4741863"/>
          <p14:tracePt t="99039" x="3402013" y="4756150"/>
          <p14:tracePt t="99051" x="3424238" y="4778375"/>
          <p14:tracePt t="99057" x="3452813" y="4800600"/>
          <p14:tracePt t="99064" x="3481388" y="4814888"/>
          <p14:tracePt t="99075" x="3538538" y="4829175"/>
          <p14:tracePt t="99086" x="3560763" y="4835525"/>
          <p14:tracePt t="99092" x="3581400" y="4843463"/>
          <p14:tracePt t="99099" x="3603625" y="4843463"/>
          <p14:tracePt t="99107" x="3611563" y="4843463"/>
          <p14:tracePt t="99116" x="3625850" y="4843463"/>
          <p14:tracePt t="99128" x="3640138" y="4843463"/>
          <p14:tracePt t="99145" x="3646488" y="4843463"/>
          <p14:tracePt t="99702" x="3646488" y="4857750"/>
          <p14:tracePt t="99712" x="3646488" y="4872038"/>
          <p14:tracePt t="99718" x="3632200" y="4886325"/>
          <p14:tracePt t="99727" x="3589338" y="4929188"/>
          <p14:tracePt t="99733" x="3532188" y="4979988"/>
          <p14:tracePt t="99745" x="3402013" y="5102225"/>
          <p14:tracePt t="99753" x="3344863" y="5138738"/>
          <p14:tracePt t="99763" x="3273425" y="5173663"/>
          <p14:tracePt t="99770" x="3214688" y="5187950"/>
          <p14:tracePt t="99781" x="3143250" y="5210175"/>
          <p14:tracePt t="99789" x="3136900" y="5210175"/>
          <p14:tracePt t="99801" x="3121025" y="5210175"/>
          <p14:tracePt t="99814" x="3114675" y="5210175"/>
          <p14:tracePt t="99831" x="3106738" y="5210175"/>
          <p14:tracePt t="99839" x="3100388" y="5210175"/>
          <p14:tracePt t="99910" x="3106738" y="5210175"/>
          <p14:tracePt t="99918" x="3114675" y="5210175"/>
          <p14:tracePt t="99927" x="3128963" y="5202238"/>
          <p14:tracePt t="99932" x="3143250" y="5195888"/>
          <p14:tracePt t="99945" x="3151188" y="5195888"/>
          <p14:tracePt t="99961" x="3157538" y="5195888"/>
          <p14:tracePt t="99989" x="3171825" y="5195888"/>
          <p14:tracePt t="99998" x="3194050" y="5195888"/>
          <p14:tracePt t="100005" x="3208338" y="5195888"/>
          <p14:tracePt t="100022" x="3228975" y="5210175"/>
          <p14:tracePt t="100026" x="3243263" y="5210175"/>
          <p14:tracePt t="100036" x="3259138" y="5216525"/>
          <p14:tracePt t="100041" x="3265488" y="5216525"/>
          <p14:tracePt t="100046" x="3279775" y="5216525"/>
          <p14:tracePt t="100054" x="3287713" y="5216525"/>
          <p14:tracePt t="100070" x="3294063" y="5216525"/>
          <p14:tracePt t="100079" x="3302000" y="5216525"/>
          <p14:tracePt t="100752" x="3344863" y="5216525"/>
          <p14:tracePt t="100760" x="3365500" y="5202238"/>
          <p14:tracePt t="100767" x="3381375" y="5187950"/>
          <p14:tracePt t="100776" x="3395663" y="5187950"/>
          <p14:tracePt t="100782" x="3402013" y="5181600"/>
          <p14:tracePt t="100791" x="3416300" y="5173663"/>
          <p14:tracePt t="100797" x="3430588" y="5173663"/>
          <p14:tracePt t="100805" x="3438525" y="5167313"/>
          <p14:tracePt t="100816" x="3473450" y="5167313"/>
          <p14:tracePt t="100822" x="3509963" y="5153025"/>
          <p14:tracePt t="100833" x="3546475" y="5153025"/>
          <p14:tracePt t="100840" x="3595688" y="5130800"/>
          <p14:tracePt t="100845" x="3660775" y="5124450"/>
          <p14:tracePt t="100857" x="3703638" y="5116513"/>
          <p14:tracePt t="100871" x="3754438" y="5108575"/>
          <p14:tracePt t="100877" x="3768725" y="5102225"/>
          <p14:tracePt t="100881" x="3790950" y="5087938"/>
          <p14:tracePt t="100891" x="3797300" y="5087938"/>
          <p14:tracePt t="100898" x="3811588" y="5080000"/>
          <p14:tracePt t="100905" x="3825875" y="5065713"/>
          <p14:tracePt t="100916" x="3876675" y="4986338"/>
          <p14:tracePt t="100923" x="3898900" y="4937125"/>
          <p14:tracePt t="100940" x="3919538" y="4900613"/>
          <p14:tracePt t="100945" x="3919538" y="4892675"/>
          <p14:tracePt t="100959" x="3927475" y="4886325"/>
          <p14:tracePt t="100966" x="3933825" y="4878388"/>
          <p14:tracePt t="100976" x="3949700" y="4872038"/>
          <p14:tracePt t="100990" x="4041775" y="4835525"/>
          <p14:tracePt t="100995" x="4092575" y="4814888"/>
          <p14:tracePt t="101005" x="4121150" y="4806950"/>
          <p14:tracePt t="101010" x="4149725" y="4806950"/>
          <p14:tracePt t="101019" x="4194175" y="4806950"/>
          <p14:tracePt t="101027" x="4265613" y="4821238"/>
          <p14:tracePt t="101041" x="4408488" y="4886325"/>
          <p14:tracePt t="101046" x="4473575" y="4937125"/>
          <p14:tracePt t="101060" x="4546600" y="5008563"/>
          <p14:tracePt t="101067" x="4683125" y="5195888"/>
          <p14:tracePt t="101078" x="4768850" y="5354638"/>
          <p14:tracePt t="101085" x="4848225" y="5454650"/>
          <p14:tracePt t="101094" x="4905375" y="5519738"/>
          <p14:tracePt t="101099" x="4913313" y="5540375"/>
          <p14:tracePt t="101107" x="4991100" y="5670550"/>
          <p14:tracePt t="101118" x="5049838" y="5772150"/>
          <p14:tracePt t="101125" x="5056188" y="5792788"/>
          <p14:tracePt t="101134" x="5064125" y="5800725"/>
          <p14:tracePt t="101141" x="5078413" y="5815013"/>
          <p14:tracePt t="101154" x="5078413" y="5829300"/>
          <p14:tracePt t="101165" x="5078413" y="5835650"/>
          <p14:tracePt t="101178" x="5078413" y="5843588"/>
          <p14:tracePt t="101186" x="5078413" y="5849938"/>
          <p14:tracePt t="101205" x="5078413" y="5857875"/>
          <p14:tracePt t="101218" x="5070475" y="5857875"/>
          <p14:tracePt t="101521" x="5070475" y="5864225"/>
          <p14:tracePt t="101556" x="5041900" y="5864225"/>
          <p14:tracePt t="101566" x="4970463" y="5864225"/>
          <p14:tracePt t="101572" x="4868863" y="5880100"/>
          <p14:tracePt t="101585" x="4683125" y="5900738"/>
          <p14:tracePt t="101592" x="4502150" y="5929313"/>
          <p14:tracePt t="101603" x="4302125" y="5951538"/>
          <p14:tracePt t="101615" x="3963988" y="5980113"/>
          <p14:tracePt t="101629" x="3603625" y="5994400"/>
          <p14:tracePt t="101635" x="3387725" y="5929313"/>
          <p14:tracePt t="101647" x="3100388" y="5829300"/>
          <p14:tracePt t="101653" x="2906713" y="5692775"/>
          <p14:tracePt t="101658" x="2560638" y="5454650"/>
          <p14:tracePt t="101669" x="2387600" y="5340350"/>
          <p14:tracePt t="101673" x="2308225" y="5281613"/>
          <p14:tracePt t="101681" x="2251075" y="5210175"/>
          <p14:tracePt t="101692" x="2171700" y="5124450"/>
          <p14:tracePt t="101700" x="2151063" y="5108575"/>
          <p14:tracePt t="101710" x="2151063" y="5094288"/>
          <p14:tracePt t="101716" x="2143125" y="5087938"/>
          <p14:tracePt t="101738" x="2143125" y="5080000"/>
          <p14:tracePt t="101746" x="2143125" y="5073650"/>
          <p14:tracePt t="101787" x="2136775" y="5073650"/>
          <p14:tracePt t="101796" x="2128838" y="5073650"/>
          <p14:tracePt t="101809" x="2108200" y="5080000"/>
          <p14:tracePt t="101815" x="2035175" y="5073650"/>
          <p14:tracePt t="101824" x="1963738" y="5051425"/>
          <p14:tracePt t="101831" x="1927225" y="5037138"/>
          <p14:tracePt t="101841" x="1884363" y="5000625"/>
          <p14:tracePt t="101846" x="1855788" y="4979988"/>
          <p14:tracePt t="101853" x="1827213" y="4957763"/>
          <p14:tracePt t="101859" x="1804988" y="4943475"/>
          <p14:tracePt t="101870" x="1784350" y="4929188"/>
          <p14:tracePt t="101876" x="1776413" y="4914900"/>
          <p14:tracePt t="101882" x="1770063" y="4914900"/>
          <p14:tracePt t="101893" x="1762125" y="4914900"/>
          <p14:tracePt t="101899" x="1755775" y="4914900"/>
          <p14:tracePt t="101904" x="1747838" y="4914900"/>
          <p14:tracePt t="101923" x="1739900" y="4914900"/>
          <p14:tracePt t="101932" x="1733550" y="4914900"/>
          <p14:tracePt t="101951" x="1725613" y="4914900"/>
          <p14:tracePt t="101963" x="1711325" y="4922838"/>
          <p14:tracePt t="101969" x="1704975" y="4922838"/>
          <p14:tracePt t="101982" x="1676400" y="4937125"/>
          <p14:tracePt t="101989" x="1654175" y="4937125"/>
          <p14:tracePt t="101997" x="1639888" y="4937125"/>
          <p14:tracePt t="102005" x="1639888" y="4943475"/>
          <p14:tracePt t="102020" x="1633538" y="4951413"/>
          <p14:tracePt t="102026" x="1625600" y="4951413"/>
          <p14:tracePt t="102118" x="1633538" y="4951413"/>
          <p14:tracePt t="102139" x="1639888" y="4951413"/>
          <p14:tracePt t="102150" x="1647825" y="4957763"/>
          <p14:tracePt t="102156" x="1654175" y="4965700"/>
          <p14:tracePt t="102168" x="1697038" y="4994275"/>
          <p14:tracePt t="102175" x="1733550" y="5022850"/>
          <p14:tracePt t="102186" x="1747838" y="5030788"/>
          <p14:tracePt t="102190" x="1784350" y="5059363"/>
          <p14:tracePt t="102196" x="1804988" y="5065713"/>
          <p14:tracePt t="102210" x="1812925" y="5073650"/>
          <p14:tracePt t="102217" x="1833563" y="5087938"/>
          <p14:tracePt t="102236" x="1841500" y="5087938"/>
          <p14:tracePt t="102254" x="1847850" y="5087938"/>
          <p14:tracePt t="102263" x="1863725" y="5080000"/>
          <p14:tracePt t="102270" x="1884363" y="5073650"/>
          <p14:tracePt t="102278" x="1912938" y="5059363"/>
          <p14:tracePt t="102286" x="1941513" y="5045075"/>
          <p14:tracePt t="102295" x="1970088" y="5030788"/>
          <p14:tracePt t="102301" x="1985963" y="5030788"/>
          <p14:tracePt t="102308" x="1992313" y="5022850"/>
          <p14:tracePt t="102316" x="2000250" y="5016500"/>
          <p14:tracePt t="102327" x="2006600" y="5016500"/>
          <p14:tracePt t="102341" x="2014538" y="5016500"/>
          <p14:tracePt t="102369" x="2020888" y="5022850"/>
          <p14:tracePt t="102379" x="2028825" y="5022850"/>
          <p14:tracePt t="102387" x="2028825" y="5030788"/>
          <p14:tracePt t="102397" x="2057400" y="5059363"/>
          <p14:tracePt t="102405" x="2078038" y="5065713"/>
          <p14:tracePt t="102416" x="2100263" y="5080000"/>
          <p14:tracePt t="102422" x="2114550" y="5087938"/>
          <p14:tracePt t="102434" x="2143125" y="5108575"/>
          <p14:tracePt t="102450" x="2151063" y="5108575"/>
          <p14:tracePt t="102457" x="2157413" y="5108575"/>
          <p14:tracePt t="102479" x="2165350" y="5102225"/>
          <p14:tracePt t="102492" x="2171700" y="5094288"/>
          <p14:tracePt t="102556" x="2171700" y="5108575"/>
          <p14:tracePt t="102580" x="2171700" y="5116513"/>
          <p14:tracePt t="102591" x="2171700" y="5130800"/>
          <p14:tracePt t="102599" x="2179638" y="5145088"/>
          <p14:tracePt t="102608" x="2179638" y="5159375"/>
          <p14:tracePt t="102616" x="2179638" y="5181600"/>
          <p14:tracePt t="102625" x="2179638" y="5187950"/>
          <p14:tracePt t="102631" x="2179638" y="5202238"/>
          <p14:tracePt t="102635" x="2179638" y="5210175"/>
          <p14:tracePt t="102644" x="2179638" y="5216525"/>
          <p14:tracePt t="102651" x="2179638" y="5232400"/>
          <p14:tracePt t="102663" x="2143125" y="5253038"/>
          <p14:tracePt t="102671" x="2114550" y="5275263"/>
          <p14:tracePt t="102685" x="2028825" y="5324475"/>
          <p14:tracePt t="102692" x="1949450" y="5360988"/>
          <p14:tracePt t="102702" x="1898650" y="5397500"/>
          <p14:tracePt t="102715" x="1827213" y="5448300"/>
          <p14:tracePt t="102722" x="1812925" y="5462588"/>
          <p14:tracePt t="102736" x="1770063" y="5497513"/>
          <p14:tracePt t="102742" x="1755775" y="5511800"/>
          <p14:tracePt t="102757" x="1733550" y="5519738"/>
          <p14:tracePt t="102764" x="1725613" y="5526088"/>
          <p14:tracePt t="102775" x="1725613" y="5534025"/>
          <p14:tracePt t="102786" x="1719263" y="5534025"/>
          <p14:tracePt t="102793" x="1711325" y="5534025"/>
          <p14:tracePt t="102857" x="1719263" y="5540375"/>
          <p14:tracePt t="102868" x="1747838" y="5556250"/>
          <p14:tracePt t="102875" x="1784350" y="5562600"/>
          <p14:tracePt t="102886" x="1847850" y="5576888"/>
          <p14:tracePt t="102903" x="2014538" y="5613400"/>
          <p14:tracePt t="102911" x="2028825" y="5619750"/>
          <p14:tracePt t="102916" x="2071688" y="5619750"/>
          <p14:tracePt t="102929" x="2100263" y="5619750"/>
          <p14:tracePt t="102936" x="2108200" y="5619750"/>
          <p14:tracePt t="102951" x="2114550" y="5619750"/>
          <p14:tracePt t="102972" x="2114550" y="5613400"/>
          <p14:tracePt t="102982" x="2122488" y="5613400"/>
          <p14:tracePt t="102996" x="2122488" y="5605463"/>
          <p14:tracePt t="103037" x="2128838" y="5605463"/>
          <p14:tracePt t="103059" x="2128838" y="5613400"/>
          <p14:tracePt t="103068" x="2128838" y="5619750"/>
          <p14:tracePt t="103088" x="2128838" y="5627688"/>
          <p14:tracePt t="103109" x="2136775" y="5627688"/>
          <p14:tracePt t="103130" x="2151063" y="5627688"/>
          <p14:tracePt t="103141" x="2179638" y="5613400"/>
          <p14:tracePt t="103148" x="2251075" y="5591175"/>
          <p14:tracePt t="103160" x="2324100" y="5562600"/>
          <p14:tracePt t="103166" x="2409825" y="5548313"/>
          <p14:tracePt t="103178" x="2424113" y="5540375"/>
          <p14:tracePt t="103188" x="2452688" y="5540375"/>
          <p14:tracePt t="103197" x="2460625" y="5540375"/>
          <p14:tracePt t="103204" x="2474913" y="5540375"/>
          <p14:tracePt t="103224" x="2481263" y="5540375"/>
          <p14:tracePt t="103275" x="2481263" y="5548313"/>
          <p14:tracePt t="103285" x="2481263" y="5556250"/>
          <p14:tracePt t="103304" x="2474913" y="5570538"/>
          <p14:tracePt t="103312" x="2424113" y="5605463"/>
          <p14:tracePt t="103319" x="2338388" y="5678488"/>
          <p14:tracePt t="103325" x="2259013" y="5721350"/>
          <p14:tracePt t="103339" x="2179638" y="5764213"/>
          <p14:tracePt t="103347" x="2143125" y="5786438"/>
          <p14:tracePt t="103353" x="2100263" y="5800725"/>
          <p14:tracePt t="103365" x="2071688" y="5815013"/>
          <p14:tracePt t="103370" x="2035175" y="5829300"/>
          <p14:tracePt t="103377" x="2014538" y="5843588"/>
          <p14:tracePt t="103382" x="1985963" y="5857875"/>
          <p14:tracePt t="103392" x="1978025" y="5864225"/>
          <p14:tracePt t="103399" x="1963738" y="5872163"/>
          <p14:tracePt t="103407" x="1949450" y="5880100"/>
          <p14:tracePt t="103418" x="1941513" y="5886450"/>
          <p14:tracePt t="103422" x="1935163" y="5894388"/>
          <p14:tracePt t="103429" x="1927225" y="5894388"/>
          <p14:tracePt t="103434" x="1927225" y="5900738"/>
          <p14:tracePt t="103442" x="1920875" y="5900738"/>
          <p14:tracePt t="103456" x="1912938" y="5900738"/>
          <p14:tracePt t="103476" x="1906588" y="5900738"/>
          <p14:tracePt t="103483" x="1898650" y="5900738"/>
          <p14:tracePt t="103563" x="1906588" y="5900738"/>
          <p14:tracePt t="103577" x="1912938" y="5900738"/>
          <p14:tracePt t="103590" x="1963738" y="5908675"/>
          <p14:tracePt t="103602" x="2000250" y="5915025"/>
          <p14:tracePt t="103608" x="2035175" y="5915025"/>
          <p14:tracePt t="103615" x="2063750" y="5915025"/>
          <p14:tracePt t="103620" x="2108200" y="5915025"/>
          <p14:tracePt t="103634" x="2216150" y="5915025"/>
          <p14:tracePt t="103641" x="2259013" y="5915025"/>
          <p14:tracePt t="103652" x="2293938" y="5915025"/>
          <p14:tracePt t="103659" x="2330450" y="5915025"/>
          <p14:tracePt t="103663" x="2352675" y="5915025"/>
          <p14:tracePt t="103677" x="2366963" y="5915025"/>
          <p14:tracePt t="103685" x="2381250" y="5915025"/>
          <p14:tracePt t="103694" x="2381250" y="5922963"/>
          <p14:tracePt t="103710" x="2387600" y="5929313"/>
          <p14:tracePt t="104324" x="2466975" y="5894388"/>
          <p14:tracePt t="104337" x="2833688" y="5727700"/>
          <p14:tracePt t="104345" x="3395663" y="5454650"/>
          <p14:tracePt t="104359" x="3890963" y="5260975"/>
          <p14:tracePt t="104365" x="4056063" y="5210175"/>
          <p14:tracePt t="104372" x="4502150" y="5094288"/>
          <p14:tracePt t="104376" x="4740275" y="5022850"/>
          <p14:tracePt t="104387" x="4927600" y="4957763"/>
          <p14:tracePt t="104392" x="5322888" y="4857750"/>
          <p14:tracePt t="104399" x="5430838" y="4843463"/>
          <p14:tracePt t="104403" x="5530850" y="4829175"/>
          <p14:tracePt t="104413" x="5740400" y="4821238"/>
          <p14:tracePt t="104421" x="5868988" y="4821238"/>
          <p14:tracePt t="104433" x="6019800" y="4849813"/>
          <p14:tracePt t="104441" x="6157913" y="4878388"/>
          <p14:tracePt t="104447" x="6257925" y="4908550"/>
          <p14:tracePt t="104462" x="6380163" y="4951413"/>
          <p14:tracePt t="104468" x="6423025" y="4965700"/>
          <p14:tracePt t="104476" x="6459538" y="4986338"/>
          <p14:tracePt t="104490" x="6545263" y="5016500"/>
          <p14:tracePt t="104498" x="6588125" y="5030788"/>
          <p14:tracePt t="104513" x="6653213" y="5051425"/>
          <p14:tracePt t="104520" x="6667500" y="5059363"/>
          <p14:tracePt t="104529" x="6675438" y="5065713"/>
          <p14:tracePt t="104535" x="6689725" y="5065713"/>
          <p14:tracePt t="104546" x="6696075" y="5073650"/>
          <p14:tracePt t="104597" x="6704013" y="5073650"/>
          <p14:tracePt t="104612" x="6710363" y="5073650"/>
          <p14:tracePt t="104620" x="6718300" y="5080000"/>
          <p14:tracePt t="104626" x="6746875" y="5102225"/>
          <p14:tracePt t="104634" x="6775450" y="5116513"/>
          <p14:tracePt t="104640" x="6789738" y="5130800"/>
          <p14:tracePt t="104649" x="6797675" y="5138738"/>
          <p14:tracePt t="104656" x="6804025" y="5153025"/>
          <p14:tracePt t="104665" x="6811963" y="5167313"/>
          <p14:tracePt t="104682" x="6818313" y="5167313"/>
          <p14:tracePt t="104688" x="6818313" y="5173663"/>
          <p14:tracePt t="104756" x="6818313" y="5181600"/>
          <p14:tracePt t="104793" x="6818313" y="5187950"/>
          <p14:tracePt t="104806" x="6818313" y="5195888"/>
          <p14:tracePt t="104816" x="6811963" y="5202238"/>
          <p14:tracePt t="104825" x="6783388" y="5216525"/>
          <p14:tracePt t="104829" x="6732588" y="5232400"/>
          <p14:tracePt t="104838" x="6681788" y="5253038"/>
          <p14:tracePt t="104845" x="6632575" y="5260975"/>
          <p14:tracePt t="104856" x="6538913" y="5281613"/>
          <p14:tracePt t="104863" x="6510338" y="5281613"/>
          <p14:tracePt t="104873" x="6473825" y="5281613"/>
          <p14:tracePt t="104881" x="6459538" y="5289550"/>
          <p14:tracePt t="104885" x="6437313" y="5289550"/>
          <p14:tracePt t="104895" x="6423025" y="5289550"/>
          <p14:tracePt t="104910" x="6416675" y="5289550"/>
          <p14:tracePt t="104917" x="6408738" y="5289550"/>
          <p14:tracePt t="104935" x="6402388" y="5289550"/>
          <p14:tracePt t="104950" x="6394450" y="5289550"/>
          <p14:tracePt t="104971" x="6388100" y="5289550"/>
          <p14:tracePt t="104980" x="6380163" y="5289550"/>
          <p14:tracePt t="104987" x="6357938" y="5295900"/>
          <p14:tracePt t="104996" x="6329363" y="5295900"/>
          <p14:tracePt t="105003" x="6315075" y="5310188"/>
          <p14:tracePt t="105021" x="6286500" y="5310188"/>
          <p14:tracePt t="105035" x="6280150" y="5310188"/>
          <p14:tracePt t="105590" x="6280150" y="5432425"/>
          <p14:tracePt t="105599" x="6280150" y="5880100"/>
          <p14:tracePt t="105605" x="6280150" y="6202363"/>
          <p14:tracePt t="115219" x="0" y="6361113"/>
          <p14:tracePt t="115225" x="7938" y="6267450"/>
          <p14:tracePt t="115236" x="14288" y="6196013"/>
          <p14:tracePt t="115241" x="22225" y="6153150"/>
          <p14:tracePt t="115249" x="42863" y="6080125"/>
          <p14:tracePt t="115256" x="79375" y="5972175"/>
          <p14:tracePt t="115260" x="122238" y="5835650"/>
          <p14:tracePt t="115270" x="158750" y="5727700"/>
          <p14:tracePt t="115276" x="201613" y="5634038"/>
          <p14:tracePt t="115280" x="252413" y="5476875"/>
          <p14:tracePt t="115290" x="315913" y="5310188"/>
          <p14:tracePt t="115299" x="352425" y="5224463"/>
          <p14:tracePt t="115303" x="381000" y="5159375"/>
          <p14:tracePt t="115318" x="438150" y="5073650"/>
          <p14:tracePt t="115324" x="460375" y="5037138"/>
          <p14:tracePt t="115335" x="482600" y="5008563"/>
          <p14:tracePt t="115340" x="496888" y="4994275"/>
          <p14:tracePt t="115350" x="503238" y="4979988"/>
          <p14:tracePt t="115354" x="503238" y="4972050"/>
          <p14:tracePt t="115367" x="517525" y="4972050"/>
          <p14:tracePt t="115370" x="531813" y="4957763"/>
          <p14:tracePt t="115375" x="546100" y="4943475"/>
          <p14:tracePt t="115386" x="568325" y="4929188"/>
          <p14:tracePt t="115390" x="582613" y="4922838"/>
          <p14:tracePt t="115400" x="611188" y="4900613"/>
          <p14:tracePt t="115404" x="639763" y="4872038"/>
          <p14:tracePt t="115418" x="698500" y="4829175"/>
          <p14:tracePt t="115425" x="741363" y="4814888"/>
          <p14:tracePt t="115436" x="776288" y="4800600"/>
          <p14:tracePt t="115441" x="804863" y="4784725"/>
          <p14:tracePt t="115450" x="835025" y="4770438"/>
          <p14:tracePt t="115456" x="855663" y="4770438"/>
          <p14:tracePt t="115468" x="912813" y="4756150"/>
          <p14:tracePt t="115476" x="942975" y="4741863"/>
          <p14:tracePt t="115487" x="957263" y="4735513"/>
          <p14:tracePt t="115490" x="985838" y="4727575"/>
          <p14:tracePt t="115499" x="1028700" y="4713288"/>
          <p14:tracePt t="115506" x="1071563" y="4699000"/>
          <p14:tracePt t="115516" x="1136650" y="4670425"/>
          <p14:tracePt t="115521" x="1208088" y="4641850"/>
          <p14:tracePt t="115526" x="1273175" y="4627563"/>
          <p14:tracePt t="115535" x="1316038" y="4613275"/>
          <p14:tracePt t="115542" x="1358900" y="4591050"/>
          <p14:tracePt t="115551" x="1387475" y="4576763"/>
          <p14:tracePt t="115558" x="1403350" y="4576763"/>
          <p14:tracePt t="115564" x="1431925" y="4568825"/>
          <p14:tracePt t="115576" x="1452563" y="4554538"/>
          <p14:tracePt t="115583" x="1517650" y="4525963"/>
          <p14:tracePt t="115591" x="1546225" y="4519613"/>
          <p14:tracePt t="115603" x="1597025" y="4511675"/>
          <p14:tracePt t="115606" x="1617663" y="4497388"/>
          <p14:tracePt t="115616" x="1662113" y="4491038"/>
          <p14:tracePt t="115621" x="1682750" y="4483100"/>
          <p14:tracePt t="115629" x="1711325" y="4483100"/>
          <p14:tracePt t="115640" x="1755775" y="4468813"/>
          <p14:tracePt t="115651" x="1776413" y="4468813"/>
          <p14:tracePt t="115656" x="1798638" y="4468813"/>
          <p14:tracePt t="115666" x="1833563" y="4468813"/>
          <p14:tracePt t="115670" x="1870075" y="4468813"/>
          <p14:tracePt t="115677" x="1920875" y="4468813"/>
          <p14:tracePt t="115687" x="1978025" y="4476750"/>
          <p14:tracePt t="115692" x="2014538" y="4476750"/>
          <p14:tracePt t="115703" x="2049463" y="4483100"/>
          <p14:tracePt t="115707" x="2078038" y="4491038"/>
          <p14:tracePt t="115718" x="2100263" y="4491038"/>
          <p14:tracePt t="115722" x="2122488" y="4497388"/>
          <p14:tracePt t="115732" x="2151063" y="4505325"/>
          <p14:tracePt t="115736" x="2185988" y="4511675"/>
          <p14:tracePt t="115742" x="2236788" y="4519613"/>
          <p14:tracePt t="115751" x="2273300" y="4533900"/>
          <p14:tracePt t="115758" x="2316163" y="4554538"/>
          <p14:tracePt t="115771" x="2395538" y="4584700"/>
          <p14:tracePt t="115786" x="2430463" y="4613275"/>
          <p14:tracePt t="115792" x="2460625" y="4619625"/>
          <p14:tracePt t="115801" x="2474913" y="4619625"/>
          <p14:tracePt t="115807" x="2489200" y="4633913"/>
          <p14:tracePt t="115816" x="2509838" y="4641850"/>
          <p14:tracePt t="115822" x="2546350" y="4648200"/>
          <p14:tracePt t="115836" x="2617788" y="4656138"/>
          <p14:tracePt t="115842" x="2646363" y="4662488"/>
          <p14:tracePt t="115853" x="2690813" y="4662488"/>
          <p14:tracePt t="115857" x="2719388" y="4676775"/>
          <p14:tracePt t="115867" x="2740025" y="4684713"/>
          <p14:tracePt t="115872" x="2762250" y="4692650"/>
          <p14:tracePt t="115886" x="2782888" y="4706938"/>
          <p14:tracePt t="115892" x="2798763" y="4721225"/>
          <p14:tracePt t="115903" x="2805113" y="4735513"/>
          <p14:tracePt t="115908" x="2819400" y="4749800"/>
          <p14:tracePt t="115919" x="2827338" y="4764088"/>
          <p14:tracePt t="115924" x="2833688" y="4778375"/>
          <p14:tracePt t="115929" x="2841625" y="4784725"/>
          <p14:tracePt t="115937" x="2841625" y="4800600"/>
          <p14:tracePt t="115943" x="2841625" y="4806950"/>
          <p14:tracePt t="115954" x="2847975" y="4821238"/>
          <p14:tracePt t="115961" x="2855913" y="4843463"/>
          <p14:tracePt t="115968" x="2855913" y="4864100"/>
          <p14:tracePt t="115976" x="2855913" y="4900613"/>
          <p14:tracePt t="115982" x="2855913" y="4937125"/>
          <p14:tracePt t="115991" x="2855913" y="4972050"/>
          <p14:tracePt t="115997" x="2855913" y="4994275"/>
          <p14:tracePt t="116001" x="2855913" y="5030788"/>
          <p14:tracePt t="116011" x="2855913" y="5065713"/>
          <p14:tracePt t="116017" x="2855913" y="5116513"/>
          <p14:tracePt t="116027" x="2855913" y="5159375"/>
          <p14:tracePt t="116033" x="2855913" y="5210175"/>
          <p14:tracePt t="116045" x="2855913" y="5318125"/>
          <p14:tracePt t="116051" x="2847975" y="5360988"/>
          <p14:tracePt t="116058" x="2847975" y="5397500"/>
          <p14:tracePt t="116064" x="2841625" y="5448300"/>
          <p14:tracePt t="116075" x="2833688" y="5497513"/>
          <p14:tracePt t="116082" x="2833688" y="5540375"/>
          <p14:tracePt t="116091" x="2827338" y="5591175"/>
          <p14:tracePt t="116096" x="2813050" y="5627688"/>
          <p14:tracePt t="116104" x="2813050" y="5656263"/>
          <p14:tracePt t="116109" x="2813050" y="5670550"/>
          <p14:tracePt t="116119" x="2813050" y="5692775"/>
          <p14:tracePt t="116124" x="2813050" y="5721350"/>
          <p14:tracePt t="116129" x="2805113" y="5741988"/>
          <p14:tracePt t="116141" x="2805113" y="5772150"/>
          <p14:tracePt t="116146" x="2790825" y="5821363"/>
          <p14:tracePt t="116154" x="2768600" y="5886450"/>
          <p14:tracePt t="116160" x="2754313" y="5937250"/>
          <p14:tracePt t="116170" x="2733675" y="5988050"/>
          <p14:tracePt t="116176" x="2725738" y="6022975"/>
          <p14:tracePt t="116182" x="2725738" y="6051550"/>
          <p14:tracePt t="116191" x="2711450" y="6065838"/>
          <p14:tracePt t="116196" x="2705100" y="6080125"/>
          <p14:tracePt t="116203" x="2697163" y="6088063"/>
          <p14:tracePt t="116208" x="2682875" y="6102350"/>
          <p14:tracePt t="116218" x="2682875" y="6110288"/>
          <p14:tracePt t="116223" x="2676525" y="6116638"/>
          <p14:tracePt t="116234" x="2660650" y="6124575"/>
          <p14:tracePt t="116238" x="2660650" y="6130925"/>
          <p14:tracePt t="116252" x="2654300" y="6145213"/>
          <p14:tracePt t="116259" x="2640013" y="6159500"/>
          <p14:tracePt t="116273" x="2632075" y="6167438"/>
          <p14:tracePt t="116284" x="2632075" y="6173788"/>
          <p14:tracePt t="116289" x="2625725" y="6181725"/>
          <p14:tracePt t="116310" x="2625725" y="6188075"/>
          <p14:tracePt t="116323" x="2617788" y="6188075"/>
          <p14:tracePt t="116346" x="2617788" y="6196013"/>
          <p14:tracePt t="116376" x="2611438" y="6196013"/>
          <p14:tracePt t="116403" x="2603500" y="6196013"/>
          <p14:tracePt t="116446" x="2589213" y="6218238"/>
          <p14:tracePt t="116456" x="2552700" y="6267450"/>
          <p14:tracePt t="116463" x="2546350" y="6296025"/>
          <p14:tracePt t="116472" x="2538413" y="6310313"/>
          <p14:tracePt t="116486" x="2524125" y="6340475"/>
          <p14:tracePt t="116492" x="2509838" y="6369050"/>
          <p14:tracePt t="116506" x="2489200" y="6397625"/>
          <p14:tracePt t="116512" x="2474913" y="6418263"/>
          <p14:tracePt t="116522" x="2460625" y="6434138"/>
          <p14:tracePt t="116527" x="2446338" y="6448425"/>
          <p14:tracePt t="116533" x="2424113" y="6469063"/>
          <p14:tracePt t="116542" x="2387600" y="6491288"/>
          <p14:tracePt t="116549" x="2359025" y="6505575"/>
          <p14:tracePt t="116559" x="2316163" y="6519863"/>
          <p14:tracePt t="116569" x="2273300" y="6534150"/>
          <p14:tracePt t="116585" x="2244725" y="6548438"/>
          <p14:tracePt t="116592" x="2222500" y="6562725"/>
          <p14:tracePt t="116597" x="2216150" y="6562725"/>
          <p14:tracePt t="116607" x="2193925" y="6570663"/>
          <p14:tracePt t="116614" x="2165350" y="6584950"/>
          <p14:tracePt t="116625" x="2078038" y="6619875"/>
          <p14:tracePt t="116633" x="1992313" y="6634163"/>
          <p14:tracePt t="116640" x="1898650" y="6656388"/>
          <p14:tracePt t="116649" x="1833563" y="6656388"/>
          <p14:tracePt t="116661" x="1747838" y="6656388"/>
          <p14:tracePt t="116665" x="1662113" y="6656388"/>
          <p14:tracePt t="116671" x="1554163" y="6656388"/>
          <p14:tracePt t="116680" x="1495425" y="6656388"/>
          <p14:tracePt t="116685" x="1446213" y="6650038"/>
          <p14:tracePt t="116691" x="1423988" y="6642100"/>
          <p14:tracePt t="116702" x="1409700" y="6634163"/>
          <p14:tracePt t="116707" x="1395413" y="6634163"/>
          <p14:tracePt t="116715" x="1387475" y="6627813"/>
          <p14:tracePt t="116722" x="1373188" y="6627813"/>
          <p14:tracePt t="116741" x="1366838" y="6619875"/>
          <p14:tracePt t="116755" x="1358900" y="6619875"/>
          <p14:tracePt t="116763" x="1358900" y="6605588"/>
          <p14:tracePt t="116774" x="1338263" y="6577013"/>
          <p14:tracePt t="116780" x="1309688" y="6548438"/>
          <p14:tracePt t="116794" x="1236663" y="6477000"/>
          <p14:tracePt t="116802" x="1208088" y="6434138"/>
          <p14:tracePt t="116810" x="1173163" y="6411913"/>
          <p14:tracePt t="116815" x="1157288" y="6389688"/>
          <p14:tracePt t="116822" x="1136650" y="6375400"/>
          <p14:tracePt t="116833" x="1128713" y="6375400"/>
          <p14:tracePt t="116839" x="1128713" y="6369050"/>
          <p14:tracePt t="116846" x="1122363" y="6369050"/>
          <p14:tracePt t="116850" x="1122363" y="6361113"/>
          <p14:tracePt t="116858" x="1114425" y="6361113"/>
          <p14:tracePt t="116880" x="1108075" y="6361113"/>
          <p14:tracePt t="116887" x="1085850" y="6318250"/>
          <p14:tracePt t="116893" x="1057275" y="6246813"/>
          <p14:tracePt t="116903" x="1035050" y="6196013"/>
          <p14:tracePt t="116907" x="1006475" y="6145213"/>
          <p14:tracePt t="116917" x="985838" y="6116638"/>
          <p14:tracePt t="116923" x="971550" y="6065838"/>
          <p14:tracePt t="116935" x="957263" y="6037263"/>
          <p14:tracePt t="116938" x="949325" y="6008688"/>
          <p14:tracePt t="116944" x="942975" y="5994400"/>
          <p14:tracePt t="116950" x="942975" y="5988050"/>
          <p14:tracePt t="116964" x="942975" y="5972175"/>
          <p14:tracePt t="116971" x="942975" y="5957888"/>
          <p14:tracePt t="116985" x="963613" y="5835650"/>
          <p14:tracePt t="116993" x="985838" y="5778500"/>
          <p14:tracePt t="117004" x="1000125" y="5727700"/>
          <p14:tracePt t="117007" x="1020763" y="5634038"/>
          <p14:tracePt t="117013" x="1050925" y="5526088"/>
          <p14:tracePt t="117022" x="1079500" y="5426075"/>
          <p14:tracePt t="117038" x="1114425" y="5332413"/>
          <p14:tracePt t="117045" x="1136650" y="5295900"/>
          <p14:tracePt t="117054" x="1157288" y="5253038"/>
          <p14:tracePt t="117062" x="1173163" y="5224463"/>
          <p14:tracePt t="117067" x="1201738" y="5195888"/>
          <p14:tracePt t="117073" x="1222375" y="5167313"/>
          <p14:tracePt t="117082" x="1250950" y="5138738"/>
          <p14:tracePt t="117087" x="1281113" y="5102225"/>
          <p14:tracePt t="117097" x="1295400" y="5073650"/>
          <p14:tracePt t="117105" x="1316038" y="5065713"/>
          <p14:tracePt t="117115" x="1344613" y="5037138"/>
          <p14:tracePt t="117127" x="1366838" y="5022850"/>
          <p14:tracePt t="117131" x="1381125" y="5008563"/>
          <p14:tracePt t="117137" x="1409700" y="5000625"/>
          <p14:tracePt t="117145" x="1438275" y="4986338"/>
          <p14:tracePt t="117150" x="1466850" y="4972050"/>
          <p14:tracePt t="117160" x="1517650" y="4943475"/>
          <p14:tracePt t="117166" x="1582738" y="4914900"/>
          <p14:tracePt t="117176" x="1633538" y="4900613"/>
          <p14:tracePt t="117182" x="1668463" y="4886325"/>
          <p14:tracePt t="117190" x="1697038" y="4872038"/>
          <p14:tracePt t="117196" x="1747838" y="4857750"/>
          <p14:tracePt t="117205" x="1819275" y="4835525"/>
          <p14:tracePt t="117208" x="1892300" y="4821238"/>
          <p14:tracePt t="117219" x="1970088" y="4800600"/>
          <p14:tracePt t="117225" x="2035175" y="4792663"/>
          <p14:tracePt t="117236" x="2057400" y="4784725"/>
          <p14:tracePt t="117239" x="2085975" y="4778375"/>
          <p14:tracePt t="117251" x="2108200" y="4764088"/>
          <p14:tracePt t="117258" x="2122488" y="4756150"/>
          <p14:tracePt t="117270" x="2128838" y="4749800"/>
          <p14:tracePt t="117282" x="2128838" y="4741863"/>
          <p14:tracePt t="117287" x="2136775" y="4741863"/>
          <p14:tracePt t="117568" x="2136775" y="4756150"/>
          <p14:tracePt t="117577" x="2136775" y="4784725"/>
          <p14:tracePt t="117583" x="2136775" y="4814888"/>
          <p14:tracePt t="117594" x="2136775" y="4849813"/>
          <p14:tracePt t="117601" x="2136775" y="4886325"/>
          <p14:tracePt t="117605" x="2136775" y="4929188"/>
          <p14:tracePt t="117614" x="2128838" y="4979988"/>
          <p14:tracePt t="117621" x="2128838" y="5022850"/>
          <p14:tracePt t="117635" x="2128838" y="5153025"/>
          <p14:tracePt t="117643" x="2128838" y="5210175"/>
          <p14:tracePt t="117647" x="2128838" y="5267325"/>
          <p14:tracePt t="117653" x="2128838" y="5318125"/>
          <p14:tracePt t="117664" x="2128838" y="5354638"/>
          <p14:tracePt t="117672" x="2128838" y="5368925"/>
          <p14:tracePt t="117683" x="2128838" y="5397500"/>
          <p14:tracePt t="117689" x="2128838" y="5411788"/>
          <p14:tracePt t="117701" x="2128838" y="5426075"/>
          <p14:tracePt t="117707" x="2128838" y="5448300"/>
          <p14:tracePt t="117712" x="2128838" y="5454650"/>
          <p14:tracePt t="117723" x="2128838" y="5476875"/>
          <p14:tracePt t="117730" x="2128838" y="5505450"/>
          <p14:tracePt t="117734" x="2128838" y="5519738"/>
          <p14:tracePt t="117742" x="2128838" y="5548313"/>
          <p14:tracePt t="117749" x="2128838" y="5584825"/>
          <p14:tracePt t="117761" x="2128838" y="5605463"/>
          <p14:tracePt t="117767" x="2128838" y="5627688"/>
          <p14:tracePt t="117771" x="2128838" y="5648325"/>
          <p14:tracePt t="117780" x="2128838" y="5664200"/>
          <p14:tracePt t="117787" x="2128838" y="5670550"/>
          <p14:tracePt t="117791" x="2128838" y="5684838"/>
          <p14:tracePt t="117803" x="2128838" y="5692775"/>
          <p14:tracePt t="117817" x="2128838" y="5707063"/>
          <p14:tracePt t="117822" x="2128838" y="5713413"/>
          <p14:tracePt t="117835" x="2136775" y="5741988"/>
          <p14:tracePt t="117841" x="2143125" y="5772150"/>
          <p14:tracePt t="117850" x="2143125" y="5807075"/>
          <p14:tracePt t="117858" x="2143125" y="5857875"/>
          <p14:tracePt t="117863" x="2143125" y="5900738"/>
          <p14:tracePt t="117872" x="2143125" y="5951538"/>
          <p14:tracePt t="117877" x="2143125" y="5972175"/>
          <p14:tracePt t="117886" x="2143125" y="6002338"/>
          <p14:tracePt t="117898" x="2143125" y="6022975"/>
          <p14:tracePt t="117905" x="2143125" y="6030913"/>
          <p14:tracePt t="117915" x="2143125" y="6037263"/>
          <p14:tracePt t="117919" x="2143125" y="6045200"/>
          <p14:tracePt t="117934" x="2143125" y="6059488"/>
          <p14:tracePt t="117949" x="2143125" y="6065838"/>
          <p14:tracePt t="117970" x="2143125" y="6073775"/>
          <p14:tracePt t="117981" x="2143125" y="6080125"/>
          <p14:tracePt t="118049" x="2143125" y="6088063"/>
          <p14:tracePt t="118129" x="2143125" y="6094413"/>
          <p14:tracePt t="118137" x="2143125" y="6138863"/>
          <p14:tracePt t="118143" x="2136775" y="6232525"/>
          <p14:tracePt t="118152" x="2128838" y="6281738"/>
          <p14:tracePt t="118160" x="2122488" y="6310313"/>
          <p14:tracePt t="118165" x="2114550" y="6354763"/>
          <p14:tracePt t="118172" x="2100263" y="6383338"/>
          <p14:tracePt t="118184" x="2093913" y="6411913"/>
          <p14:tracePt t="118188" x="2085975" y="6440488"/>
          <p14:tracePt t="118196" x="2071688" y="6454775"/>
          <p14:tracePt t="118207" x="2071688" y="6477000"/>
          <p14:tracePt t="118215" x="2063750" y="6491288"/>
          <p14:tracePt t="118222" x="2063750" y="6497638"/>
          <p14:tracePt t="118233" x="2057400" y="6505575"/>
          <p14:tracePt t="118352" x="2049463" y="6505575"/>
          <p14:tracePt t="118363" x="2043113" y="6505575"/>
          <p14:tracePt t="118374" x="2043113" y="6497638"/>
          <p14:tracePt t="118381" x="2035175" y="6497638"/>
          <p14:tracePt t="118394" x="2035175" y="6491288"/>
          <p14:tracePt t="118403" x="2035175" y="6483350"/>
          <p14:tracePt t="118417" x="2035175" y="6477000"/>
          <p14:tracePt t="118424" x="2035175" y="6469063"/>
          <p14:tracePt t="118437" x="2035175" y="6462713"/>
          <p14:tracePt t="118462" x="2035175" y="6454775"/>
          <p14:tracePt t="118474" x="2035175" y="6448425"/>
          <p14:tracePt t="118482" x="2035175" y="6440488"/>
          <p14:tracePt t="118487" x="2035175" y="6434138"/>
          <p14:tracePt t="118496" x="2035175" y="6426200"/>
          <p14:tracePt t="118503" x="2035175" y="6411913"/>
          <p14:tracePt t="118517" x="2035175" y="6403975"/>
          <p14:tracePt t="118531" x="2035175" y="6397625"/>
          <p14:tracePt t="118581" x="2028825" y="6397625"/>
          <p14:tracePt t="118632" x="2020888" y="6397625"/>
          <p14:tracePt t="118642" x="2014538" y="6397625"/>
          <p14:tracePt t="118684" x="2014538" y="6403975"/>
          <p14:tracePt t="118713" x="2006600" y="6403975"/>
          <p14:tracePt t="118755" x="2006600" y="6411913"/>
          <p14:tracePt t="118765" x="2006600" y="6418263"/>
          <p14:tracePt t="118818" x="2000250" y="6418263"/>
          <p14:tracePt t="118868" x="2000250" y="6411913"/>
          <p14:tracePt t="118891" x="2000250" y="6403975"/>
          <p14:tracePt t="118906" x="2000250" y="6397625"/>
          <p14:tracePt t="118942" x="2000250" y="6389688"/>
          <p14:tracePt t="118964" x="2000250" y="6383338"/>
          <p14:tracePt t="118985" x="2000250" y="6375400"/>
          <p14:tracePt t="119006" x="2000250" y="6369050"/>
          <p14:tracePt t="119015" x="2000250" y="6361113"/>
          <p14:tracePt t="119023" x="1992313" y="6361113"/>
          <p14:tracePt t="119037" x="1992313" y="6354763"/>
          <p14:tracePt t="119045" x="1985963" y="6354763"/>
          <p14:tracePt t="119057" x="1978025" y="6346825"/>
          <p14:tracePt t="119072" x="1978025" y="6340475"/>
          <p14:tracePt t="119078" x="1970088" y="6332538"/>
          <p14:tracePt t="119089" x="1963738" y="6326188"/>
          <p14:tracePt t="119095" x="1935163" y="6261100"/>
          <p14:tracePt t="119104" x="1906588" y="6210300"/>
          <p14:tracePt t="119112" x="1892300" y="6181725"/>
          <p14:tracePt t="119118" x="1884363" y="6167438"/>
          <p14:tracePt t="119122" x="1884363" y="6153150"/>
          <p14:tracePt t="119133" x="1878013" y="6138863"/>
          <p14:tracePt t="119138" x="1878013" y="6124575"/>
          <p14:tracePt t="119147" x="1870075" y="6116638"/>
          <p14:tracePt t="119152" x="1863725" y="6110288"/>
          <p14:tracePt t="119161" x="1863725" y="6102350"/>
          <p14:tracePt t="119173" x="1863725" y="6094413"/>
          <p14:tracePt t="119182" x="1863725" y="6073775"/>
          <p14:tracePt t="119193" x="1870075" y="5980113"/>
          <p14:tracePt t="119200" x="1878013" y="5929313"/>
          <p14:tracePt t="119211" x="1884363" y="5900738"/>
          <p14:tracePt t="119217" x="1884363" y="5857875"/>
          <p14:tracePt t="119228" x="1906588" y="5735638"/>
          <p14:tracePt t="119236" x="1906588" y="5641975"/>
          <p14:tracePt t="119245" x="1906588" y="5556250"/>
          <p14:tracePt t="119253" x="1906588" y="5462588"/>
          <p14:tracePt t="119265" x="1912938" y="5267325"/>
          <p14:tracePt t="119271" x="1920875" y="5138738"/>
          <p14:tracePt t="119280" x="1920875" y="5000625"/>
          <p14:tracePt t="119287" x="1920875" y="4886325"/>
          <p14:tracePt t="119295" x="1935163" y="4692650"/>
          <p14:tracePt t="119303" x="1941513" y="4540250"/>
          <p14:tracePt t="119312" x="1963738" y="4425950"/>
          <p14:tracePt t="119317" x="1985963" y="4346575"/>
          <p14:tracePt t="119325" x="2000250" y="4281488"/>
          <p14:tracePt t="119329" x="2014538" y="4246563"/>
          <p14:tracePt t="119341" x="2020888" y="4224338"/>
          <p14:tracePt t="119346" x="2028825" y="4216400"/>
          <p14:tracePt t="119360" x="2028825" y="4210050"/>
          <p14:tracePt t="119524" x="2020888" y="4210050"/>
          <p14:tracePt t="119537" x="2020888" y="4216400"/>
          <p14:tracePt t="119552" x="2020888" y="4224338"/>
          <p14:tracePt t="119596" x="2020888" y="4230688"/>
          <p14:tracePt t="119604" x="2020888" y="4238625"/>
          <p14:tracePt t="119620" x="2014538" y="4238625"/>
          <p14:tracePt t="119624" x="2014538" y="4246563"/>
          <p14:tracePt t="119639" x="2006600" y="4252913"/>
          <p14:tracePt t="119653" x="2000250" y="4252913"/>
          <p14:tracePt t="119664" x="1992313" y="4267200"/>
          <p14:tracePt t="119670" x="1992313" y="4275138"/>
          <p14:tracePt t="119682" x="1985963" y="4295775"/>
          <p14:tracePt t="119689" x="1985963" y="4310063"/>
          <p14:tracePt t="119699" x="1970088" y="4346575"/>
          <p14:tracePt t="119706" x="1949450" y="4411663"/>
          <p14:tracePt t="119715" x="1941513" y="4476750"/>
          <p14:tracePt t="119719" x="1935163" y="4525963"/>
          <p14:tracePt t="119731" x="1920875" y="4576763"/>
          <p14:tracePt t="119739" x="1906588" y="4662488"/>
          <p14:tracePt t="119748" x="1878013" y="4770438"/>
          <p14:tracePt t="119762" x="1804988" y="4994275"/>
          <p14:tracePt t="119777" x="1790700" y="5059363"/>
          <p14:tracePt t="119783" x="1725613" y="5153025"/>
          <p14:tracePt t="119789" x="1704975" y="5187950"/>
          <p14:tracePt t="119799" x="1690688" y="5216525"/>
          <p14:tracePt t="119812" x="1668463" y="5246688"/>
          <p14:tracePt t="119820" x="1662113" y="5246688"/>
          <p14:tracePt t="119830" x="1654175" y="5260975"/>
          <p14:tracePt t="119843" x="1654175" y="5267325"/>
          <p14:tracePt t="119850" x="1647825" y="5267325"/>
          <p14:tracePt t="119859" x="1633538" y="5267325"/>
          <p14:tracePt t="119866" x="1597025" y="5281613"/>
          <p14:tracePt t="119869" x="1582738" y="5281613"/>
          <p14:tracePt t="119881" x="1568450" y="5281613"/>
          <p14:tracePt t="119887" x="1560513" y="5281613"/>
          <p14:tracePt t="119891" x="1546225" y="5281613"/>
          <p14:tracePt t="119902" x="1539875" y="5281613"/>
          <p14:tracePt t="119914" x="1539875" y="5289550"/>
          <p14:tracePt t="119921" x="1531938" y="5295900"/>
          <p14:tracePt t="119931" x="1525588" y="5295900"/>
          <p14:tracePt t="119948" x="1517650" y="5295900"/>
          <p14:tracePt t="119969" x="1511300" y="5295900"/>
          <p14:tracePt t="120028" x="1503363" y="5295900"/>
          <p14:tracePt t="120039" x="1495425" y="5295900"/>
          <p14:tracePt t="120047" x="1489075" y="5303838"/>
          <p14:tracePt t="120051" x="1474788" y="5318125"/>
          <p14:tracePt t="120062" x="1446213" y="5340350"/>
          <p14:tracePt t="120069" x="1423988" y="5354638"/>
          <p14:tracePt t="120081" x="1409700" y="5368925"/>
          <p14:tracePt t="120088" x="1403350" y="5375275"/>
          <p14:tracePt t="120096" x="1395413" y="5375275"/>
          <p14:tracePt t="120101" x="1387475" y="5375275"/>
          <p14:tracePt t="120109" x="1387475" y="5383213"/>
          <p14:tracePt t="120113" x="1387475" y="5389563"/>
          <p14:tracePt t="120123" x="1381125" y="5389563"/>
          <p14:tracePt t="120137" x="1373188" y="5397500"/>
          <p14:tracePt t="120215" x="1381125" y="5397500"/>
          <p14:tracePt t="120224" x="1395413" y="5397500"/>
          <p14:tracePt t="120232" x="1409700" y="5389563"/>
          <p14:tracePt t="120237" x="1431925" y="5389563"/>
          <p14:tracePt t="120251" x="1503363" y="5383213"/>
          <p14:tracePt t="120261" x="1554163" y="5383213"/>
          <p14:tracePt t="120266" x="1647825" y="5389563"/>
          <p14:tracePt t="120276" x="1711325" y="5389563"/>
          <p14:tracePt t="120280" x="1819275" y="5397500"/>
          <p14:tracePt t="120286" x="1878013" y="5397500"/>
          <p14:tracePt t="120295" x="1920875" y="5397500"/>
          <p14:tracePt t="120303" x="1970088" y="5397500"/>
          <p14:tracePt t="120312" x="2035175" y="5397500"/>
          <p14:tracePt t="120319" x="2128838" y="5397500"/>
          <p14:tracePt t="120322" x="2200275" y="5397500"/>
          <p14:tracePt t="120332" x="2259013" y="5375275"/>
          <p14:tracePt t="120338" x="2293938" y="5375275"/>
          <p14:tracePt t="120347" x="2324100" y="5368925"/>
          <p14:tracePt t="120355" x="2344738" y="5360988"/>
          <p14:tracePt t="120359" x="2359025" y="5360988"/>
          <p14:tracePt t="120364" x="2387600" y="5360988"/>
          <p14:tracePt t="120374" x="2416175" y="5354638"/>
          <p14:tracePt t="120381" x="2438400" y="5354638"/>
          <p14:tracePt t="120386" x="2466975" y="5346700"/>
          <p14:tracePt t="120397" x="2517775" y="5340350"/>
          <p14:tracePt t="120404" x="2538413" y="5340350"/>
          <p14:tracePt t="120414" x="2589213" y="5324475"/>
          <p14:tracePt t="120422" x="2603500" y="5324475"/>
          <p14:tracePt t="120434" x="2625725" y="5318125"/>
          <p14:tracePt t="120440" x="2640013" y="5310188"/>
          <p14:tracePt t="120447" x="2654300" y="5303838"/>
          <p14:tracePt t="120452" x="2660650" y="5295900"/>
          <p14:tracePt t="120473" x="2668588" y="5295900"/>
          <p14:tracePt t="120482" x="2676525" y="5295900"/>
          <p14:tracePt t="121530" x="2676525" y="5289550"/>
          <p14:tracePt t="121544" x="2676525" y="5281613"/>
          <p14:tracePt t="121695" x="2676525" y="5275263"/>
          <p14:tracePt t="121724" x="2676525" y="5267325"/>
          <p14:tracePt t="121918" x="2782888" y="5102225"/>
          <p14:tracePt t="121928" x="2992438" y="4770438"/>
          <p14:tracePt t="121935" x="3128963" y="4584700"/>
          <p14:tracePt t="121941" x="3459163" y="4202113"/>
          <p14:tracePt t="121949" x="3740150" y="3906838"/>
          <p14:tracePt t="121962" x="4589463" y="3059113"/>
          <p14:tracePt t="121973" x="4783138" y="2835275"/>
          <p14:tracePt t="121977" x="5300663" y="2201863"/>
          <p14:tracePt t="121988" x="5467350" y="2008188"/>
          <p14:tracePt t="121992" x="5876925" y="1309688"/>
          <p14:tracePt t="121997" x="6005513" y="1136650"/>
          <p14:tracePt t="122007" x="6423025" y="554038"/>
          <p14:tracePt t="122014" x="6488113" y="423863"/>
          <p14:tracePt t="122020" x="6638925" y="173038"/>
        </p14:tracePtLst>
      </p14:laserTrace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www.w3.org/XML/1998/namespace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{A610D195-056D-4BE5-91E5-82AA645A4D93}tf55705232_win32</Template>
  <TotalTime>274</TotalTime>
  <Words>577</Words>
  <Application>Microsoft Office PowerPoint</Application>
  <PresentationFormat>Widescreen</PresentationFormat>
  <Paragraphs>83</Paragraphs>
  <Slides>9</Slides>
  <Notes>3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 Math</vt:lpstr>
      <vt:lpstr>Goudy Old Style</vt:lpstr>
      <vt:lpstr>Wingdings 2</vt:lpstr>
      <vt:lpstr>SlateVTI</vt:lpstr>
      <vt:lpstr>Kabsch-Umeyama Algorithm for  Page Alignment</vt:lpstr>
      <vt:lpstr>Goal </vt:lpstr>
      <vt:lpstr>Theoretical Approach </vt:lpstr>
      <vt:lpstr>Mathematical View of Kabsch-Umeyama</vt:lpstr>
      <vt:lpstr>Practical Steps for Application</vt:lpstr>
      <vt:lpstr>Examples</vt:lpstr>
      <vt:lpstr>Example 1: Align Q to P</vt:lpstr>
      <vt:lpstr>Example 2, 3: Align P to Q, Q to L</vt:lpstr>
      <vt:lpstr>Unsolved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Kabsch-Umeyama Algorithm for  Page Alignment</dc:title>
  <dc:creator>Ean Maloney</dc:creator>
  <cp:lastModifiedBy>Ean Maloney</cp:lastModifiedBy>
  <cp:revision>2</cp:revision>
  <dcterms:created xsi:type="dcterms:W3CDTF">2023-05-06T14:00:11Z</dcterms:created>
  <dcterms:modified xsi:type="dcterms:W3CDTF">2023-05-06T18:34:39Z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